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4"/>
  </p:notesMasterIdLst>
  <p:sldIdLst>
    <p:sldId id="264" r:id="rId2"/>
    <p:sldId id="256" r:id="rId3"/>
  </p:sldIdLst>
  <p:sldSz cx="11044238" cy="5718175"/>
  <p:notesSz cx="6858000" cy="9144000"/>
  <p:defaultTextStyle>
    <a:defPPr>
      <a:defRPr lang="ja-JP"/>
    </a:defPPr>
    <a:lvl1pPr marL="0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1pPr>
    <a:lvl2pPr marL="317123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2pPr>
    <a:lvl3pPr marL="63424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3pPr>
    <a:lvl4pPr marL="951364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4pPr>
    <a:lvl5pPr marL="126848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5pPr>
    <a:lvl6pPr marL="158560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6pPr>
    <a:lvl7pPr marL="1902729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7pPr>
    <a:lvl8pPr marL="2219851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8pPr>
    <a:lvl9pPr marL="253697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 userDrawn="1">
          <p15:clr>
            <a:srgbClr val="A4A3A4"/>
          </p15:clr>
        </p15:guide>
        <p15:guide id="2" pos="34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7C80"/>
    <a:srgbClr val="00206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61" autoAdjust="0"/>
  </p:normalViewPr>
  <p:slideViewPr>
    <p:cSldViewPr snapToGrid="0">
      <p:cViewPr varScale="1">
        <p:scale>
          <a:sx n="101" d="100"/>
          <a:sy n="101" d="100"/>
        </p:scale>
        <p:origin x="158" y="67"/>
      </p:cViewPr>
      <p:guideLst>
        <p:guide orient="horz" pos="1801"/>
        <p:guide pos="3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6EE46-DF97-4977-9D44-9C9195978EBB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9263" y="1143000"/>
            <a:ext cx="5959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33C9E-C6E6-4975-94CA-9ECA57D827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32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ファイル名を入力し、保存する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92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49263" y="1143000"/>
            <a:ext cx="595947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ファイル名を入力し、保存する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05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530" y="935822"/>
            <a:ext cx="8283179" cy="1990772"/>
          </a:xfrm>
        </p:spPr>
        <p:txBody>
          <a:bodyPr anchor="b"/>
          <a:lstStyle>
            <a:lvl1pPr algn="ctr">
              <a:defRPr sz="500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530" y="3003366"/>
            <a:ext cx="8283179" cy="1380568"/>
          </a:xfrm>
        </p:spPr>
        <p:txBody>
          <a:bodyPr/>
          <a:lstStyle>
            <a:lvl1pPr marL="0" indent="0" algn="ctr">
              <a:buNone/>
              <a:defRPr sz="2001"/>
            </a:lvl1pPr>
            <a:lvl2pPr marL="381213" indent="0" algn="ctr">
              <a:buNone/>
              <a:defRPr sz="1668"/>
            </a:lvl2pPr>
            <a:lvl3pPr marL="762427" indent="0" algn="ctr">
              <a:buNone/>
              <a:defRPr sz="1501"/>
            </a:lvl3pPr>
            <a:lvl4pPr marL="1143640" indent="0" algn="ctr">
              <a:buNone/>
              <a:defRPr sz="1334"/>
            </a:lvl4pPr>
            <a:lvl5pPr marL="1524853" indent="0" algn="ctr">
              <a:buNone/>
              <a:defRPr sz="1334"/>
            </a:lvl5pPr>
            <a:lvl6pPr marL="1906067" indent="0" algn="ctr">
              <a:buNone/>
              <a:defRPr sz="1334"/>
            </a:lvl6pPr>
            <a:lvl7pPr marL="2287280" indent="0" algn="ctr">
              <a:buNone/>
              <a:defRPr sz="1334"/>
            </a:lvl7pPr>
            <a:lvl8pPr marL="2668494" indent="0" algn="ctr">
              <a:buNone/>
              <a:defRPr sz="1334"/>
            </a:lvl8pPr>
            <a:lvl9pPr marL="3049707" indent="0" algn="ctr">
              <a:buNone/>
              <a:defRPr sz="133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22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3533" y="304440"/>
            <a:ext cx="2381414" cy="484588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9292" y="304440"/>
            <a:ext cx="7006188" cy="48458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03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539" y="1425573"/>
            <a:ext cx="9525655" cy="2378602"/>
          </a:xfrm>
        </p:spPr>
        <p:txBody>
          <a:bodyPr anchor="b"/>
          <a:lstStyle>
            <a:lvl1pPr>
              <a:defRPr sz="500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539" y="3826678"/>
            <a:ext cx="9525655" cy="1250850"/>
          </a:xfrm>
        </p:spPr>
        <p:txBody>
          <a:bodyPr/>
          <a:lstStyle>
            <a:lvl1pPr marL="0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1pPr>
            <a:lvl2pPr marL="381213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2pPr>
            <a:lvl3pPr marL="76242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3pPr>
            <a:lvl4pPr marL="1143640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4pPr>
            <a:lvl5pPr marL="1524853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5pPr>
            <a:lvl6pPr marL="1906067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6pPr>
            <a:lvl7pPr marL="2287280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7pPr>
            <a:lvl8pPr marL="266849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8pPr>
            <a:lvl9pPr marL="3049707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48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9291" y="1522199"/>
            <a:ext cx="4693801" cy="362813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1146" y="1522199"/>
            <a:ext cx="4693801" cy="362813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18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304440"/>
            <a:ext cx="9525655" cy="11052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730" y="1401747"/>
            <a:ext cx="4672230" cy="686975"/>
          </a:xfrm>
        </p:spPr>
        <p:txBody>
          <a:bodyPr anchor="b"/>
          <a:lstStyle>
            <a:lvl1pPr marL="0" indent="0">
              <a:buNone/>
              <a:defRPr sz="2001" b="1"/>
            </a:lvl1pPr>
            <a:lvl2pPr marL="381213" indent="0">
              <a:buNone/>
              <a:defRPr sz="1668" b="1"/>
            </a:lvl2pPr>
            <a:lvl3pPr marL="762427" indent="0">
              <a:buNone/>
              <a:defRPr sz="1501" b="1"/>
            </a:lvl3pPr>
            <a:lvl4pPr marL="1143640" indent="0">
              <a:buNone/>
              <a:defRPr sz="1334" b="1"/>
            </a:lvl4pPr>
            <a:lvl5pPr marL="1524853" indent="0">
              <a:buNone/>
              <a:defRPr sz="1334" b="1"/>
            </a:lvl5pPr>
            <a:lvl6pPr marL="1906067" indent="0">
              <a:buNone/>
              <a:defRPr sz="1334" b="1"/>
            </a:lvl6pPr>
            <a:lvl7pPr marL="2287280" indent="0">
              <a:buNone/>
              <a:defRPr sz="1334" b="1"/>
            </a:lvl7pPr>
            <a:lvl8pPr marL="2668494" indent="0">
              <a:buNone/>
              <a:defRPr sz="1334" b="1"/>
            </a:lvl8pPr>
            <a:lvl9pPr marL="3049707" indent="0">
              <a:buNone/>
              <a:defRPr sz="133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730" y="2088722"/>
            <a:ext cx="4672230" cy="307219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145" y="1401747"/>
            <a:ext cx="4695240" cy="686975"/>
          </a:xfrm>
        </p:spPr>
        <p:txBody>
          <a:bodyPr anchor="b"/>
          <a:lstStyle>
            <a:lvl1pPr marL="0" indent="0">
              <a:buNone/>
              <a:defRPr sz="2001" b="1"/>
            </a:lvl1pPr>
            <a:lvl2pPr marL="381213" indent="0">
              <a:buNone/>
              <a:defRPr sz="1668" b="1"/>
            </a:lvl2pPr>
            <a:lvl3pPr marL="762427" indent="0">
              <a:buNone/>
              <a:defRPr sz="1501" b="1"/>
            </a:lvl3pPr>
            <a:lvl4pPr marL="1143640" indent="0">
              <a:buNone/>
              <a:defRPr sz="1334" b="1"/>
            </a:lvl4pPr>
            <a:lvl5pPr marL="1524853" indent="0">
              <a:buNone/>
              <a:defRPr sz="1334" b="1"/>
            </a:lvl5pPr>
            <a:lvl6pPr marL="1906067" indent="0">
              <a:buNone/>
              <a:defRPr sz="1334" b="1"/>
            </a:lvl6pPr>
            <a:lvl7pPr marL="2287280" indent="0">
              <a:buNone/>
              <a:defRPr sz="1334" b="1"/>
            </a:lvl7pPr>
            <a:lvl8pPr marL="2668494" indent="0">
              <a:buNone/>
              <a:defRPr sz="1334" b="1"/>
            </a:lvl8pPr>
            <a:lvl9pPr marL="3049707" indent="0">
              <a:buNone/>
              <a:defRPr sz="133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1145" y="2088722"/>
            <a:ext cx="4695240" cy="307219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31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83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381212"/>
            <a:ext cx="3562054" cy="1334241"/>
          </a:xfrm>
        </p:spPr>
        <p:txBody>
          <a:bodyPr anchor="b"/>
          <a:lstStyle>
            <a:lvl1pPr>
              <a:defRPr sz="266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240" y="823312"/>
            <a:ext cx="5591145" cy="4063610"/>
          </a:xfrm>
        </p:spPr>
        <p:txBody>
          <a:bodyPr/>
          <a:lstStyle>
            <a:lvl1pPr>
              <a:defRPr sz="2668"/>
            </a:lvl1pPr>
            <a:lvl2pPr>
              <a:defRPr sz="2335"/>
            </a:lvl2pPr>
            <a:lvl3pPr>
              <a:defRPr sz="2001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715452"/>
            <a:ext cx="3562054" cy="3178088"/>
          </a:xfrm>
        </p:spPr>
        <p:txBody>
          <a:bodyPr/>
          <a:lstStyle>
            <a:lvl1pPr marL="0" indent="0">
              <a:buNone/>
              <a:defRPr sz="1334"/>
            </a:lvl1pPr>
            <a:lvl2pPr marL="381213" indent="0">
              <a:buNone/>
              <a:defRPr sz="1167"/>
            </a:lvl2pPr>
            <a:lvl3pPr marL="762427" indent="0">
              <a:buNone/>
              <a:defRPr sz="1001"/>
            </a:lvl3pPr>
            <a:lvl4pPr marL="1143640" indent="0">
              <a:buNone/>
              <a:defRPr sz="834"/>
            </a:lvl4pPr>
            <a:lvl5pPr marL="1524853" indent="0">
              <a:buNone/>
              <a:defRPr sz="834"/>
            </a:lvl5pPr>
            <a:lvl6pPr marL="1906067" indent="0">
              <a:buNone/>
              <a:defRPr sz="834"/>
            </a:lvl6pPr>
            <a:lvl7pPr marL="2287280" indent="0">
              <a:buNone/>
              <a:defRPr sz="834"/>
            </a:lvl7pPr>
            <a:lvl8pPr marL="2668494" indent="0">
              <a:buNone/>
              <a:defRPr sz="834"/>
            </a:lvl8pPr>
            <a:lvl9pPr marL="3049707" indent="0">
              <a:buNone/>
              <a:defRPr sz="83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98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381212"/>
            <a:ext cx="3562054" cy="1334241"/>
          </a:xfrm>
        </p:spPr>
        <p:txBody>
          <a:bodyPr anchor="b"/>
          <a:lstStyle>
            <a:lvl1pPr>
              <a:defRPr sz="266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95240" y="823312"/>
            <a:ext cx="5591145" cy="4063610"/>
          </a:xfrm>
        </p:spPr>
        <p:txBody>
          <a:bodyPr anchor="t"/>
          <a:lstStyle>
            <a:lvl1pPr marL="0" indent="0">
              <a:buNone/>
              <a:defRPr sz="2668"/>
            </a:lvl1pPr>
            <a:lvl2pPr marL="381213" indent="0">
              <a:buNone/>
              <a:defRPr sz="2335"/>
            </a:lvl2pPr>
            <a:lvl3pPr marL="762427" indent="0">
              <a:buNone/>
              <a:defRPr sz="2001"/>
            </a:lvl3pPr>
            <a:lvl4pPr marL="1143640" indent="0">
              <a:buNone/>
              <a:defRPr sz="1668"/>
            </a:lvl4pPr>
            <a:lvl5pPr marL="1524853" indent="0">
              <a:buNone/>
              <a:defRPr sz="1668"/>
            </a:lvl5pPr>
            <a:lvl6pPr marL="1906067" indent="0">
              <a:buNone/>
              <a:defRPr sz="1668"/>
            </a:lvl6pPr>
            <a:lvl7pPr marL="2287280" indent="0">
              <a:buNone/>
              <a:defRPr sz="1668"/>
            </a:lvl7pPr>
            <a:lvl8pPr marL="2668494" indent="0">
              <a:buNone/>
              <a:defRPr sz="1668"/>
            </a:lvl8pPr>
            <a:lvl9pPr marL="3049707" indent="0">
              <a:buNone/>
              <a:defRPr sz="166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715452"/>
            <a:ext cx="3562054" cy="3178088"/>
          </a:xfrm>
        </p:spPr>
        <p:txBody>
          <a:bodyPr/>
          <a:lstStyle>
            <a:lvl1pPr marL="0" indent="0">
              <a:buNone/>
              <a:defRPr sz="1334"/>
            </a:lvl1pPr>
            <a:lvl2pPr marL="381213" indent="0">
              <a:buNone/>
              <a:defRPr sz="1167"/>
            </a:lvl2pPr>
            <a:lvl3pPr marL="762427" indent="0">
              <a:buNone/>
              <a:defRPr sz="1001"/>
            </a:lvl3pPr>
            <a:lvl4pPr marL="1143640" indent="0">
              <a:buNone/>
              <a:defRPr sz="834"/>
            </a:lvl4pPr>
            <a:lvl5pPr marL="1524853" indent="0">
              <a:buNone/>
              <a:defRPr sz="834"/>
            </a:lvl5pPr>
            <a:lvl6pPr marL="1906067" indent="0">
              <a:buNone/>
              <a:defRPr sz="834"/>
            </a:lvl6pPr>
            <a:lvl7pPr marL="2287280" indent="0">
              <a:buNone/>
              <a:defRPr sz="834"/>
            </a:lvl7pPr>
            <a:lvl8pPr marL="2668494" indent="0">
              <a:buNone/>
              <a:defRPr sz="834"/>
            </a:lvl8pPr>
            <a:lvl9pPr marL="3049707" indent="0">
              <a:buNone/>
              <a:defRPr sz="83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16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9292" y="304440"/>
            <a:ext cx="9525655" cy="1105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9292" y="1522199"/>
            <a:ext cx="9525655" cy="362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291" y="5299901"/>
            <a:ext cx="2484954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8404" y="5299901"/>
            <a:ext cx="3727430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9993" y="5299901"/>
            <a:ext cx="2484954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74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762427" rtl="0" eaLnBrk="1" latinLnBrk="0" hangingPunct="1">
        <a:lnSpc>
          <a:spcPct val="90000"/>
        </a:lnSpc>
        <a:spcBef>
          <a:spcPct val="0"/>
        </a:spcBef>
        <a:buNone/>
        <a:defRPr kumimoji="1" sz="36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607" indent="-190607" algn="l" defTabSz="762427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kumimoji="1" sz="2335" kern="1200">
          <a:solidFill>
            <a:schemeClr val="tx1"/>
          </a:solidFill>
          <a:latin typeface="+mn-lt"/>
          <a:ea typeface="+mn-ea"/>
          <a:cs typeface="+mn-cs"/>
        </a:defRPr>
      </a:lvl1pPr>
      <a:lvl2pPr marL="571820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2pPr>
      <a:lvl3pPr marL="953033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8" kern="1200">
          <a:solidFill>
            <a:schemeClr val="tx1"/>
          </a:solidFill>
          <a:latin typeface="+mn-lt"/>
          <a:ea typeface="+mn-ea"/>
          <a:cs typeface="+mn-cs"/>
        </a:defRPr>
      </a:lvl3pPr>
      <a:lvl4pPr marL="1334247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715460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2096673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477887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859100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240314" indent="-190607" algn="l" defTabSz="762427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1pPr>
      <a:lvl2pPr marL="381213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2pPr>
      <a:lvl3pPr marL="762427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143640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524853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1906067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287280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668494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049707" algn="l" defTabSz="762427" rtl="0" eaLnBrk="1" latinLnBrk="0" hangingPunct="1"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32" b="10468"/>
          <a:stretch/>
        </p:blipFill>
        <p:spPr>
          <a:xfrm>
            <a:off x="0" y="1"/>
            <a:ext cx="11068666" cy="5718174"/>
          </a:xfrm>
          <a:prstGeom prst="rect">
            <a:avLst/>
          </a:prstGeom>
        </p:spPr>
      </p:pic>
      <p:sp>
        <p:nvSpPr>
          <p:cNvPr id="7" name="タイトル 3"/>
          <p:cNvSpPr>
            <a:spLocks noGrp="1"/>
          </p:cNvSpPr>
          <p:nvPr>
            <p:ph type="title"/>
          </p:nvPr>
        </p:nvSpPr>
        <p:spPr>
          <a:xfrm>
            <a:off x="555306" y="601919"/>
            <a:ext cx="5865160" cy="1173450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あなたに</a:t>
            </a:r>
            <a:r>
              <a:rPr lang="en-US" altLang="ja-JP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　心の癒しと時間を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half" idx="2"/>
          </p:nvPr>
        </p:nvSpPr>
        <p:spPr>
          <a:xfrm>
            <a:off x="670045" y="2102987"/>
            <a:ext cx="3562054" cy="2384007"/>
          </a:xfrm>
        </p:spPr>
        <p:txBody>
          <a:bodyPr>
            <a:norm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サイズ１１６０</a:t>
            </a:r>
            <a:r>
              <a:rPr lang="en-US" altLang="ja-JP" sz="1600" dirty="0" smtClean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×</a:t>
            </a:r>
            <a:r>
              <a:rPr lang="ja-JP" altLang="en-US" sz="1600" dirty="0" smtClean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６</a:t>
            </a:r>
            <a:r>
              <a:rPr lang="ja-JP" altLang="en-US" sz="1600" dirty="0" smtClean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００ｐｘ</a:t>
            </a:r>
            <a:endParaRPr lang="en-US" altLang="ja-JP" sz="1600" dirty="0">
              <a:solidFill>
                <a:schemeClr val="bg1"/>
              </a:solidFill>
              <a:latin typeface="HGS正楷書体" panose="03000600000000000000" pitchFamily="66" charset="-128"/>
              <a:ea typeface="HGS正楷書体" panose="03000600000000000000" pitchFamily="66" charset="-128"/>
            </a:endParaRPr>
          </a:p>
          <a:p>
            <a:r>
              <a:rPr lang="en-US" altLang="ja-JP" sz="1600" dirty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HGS</a:t>
            </a:r>
            <a:r>
              <a:rPr lang="ja-JP" altLang="en-US" sz="1600" dirty="0">
                <a:solidFill>
                  <a:schemeClr val="bg1"/>
                </a:solidFill>
                <a:latin typeface="HGS正楷書体" panose="03000600000000000000" pitchFamily="66" charset="-128"/>
                <a:ea typeface="HGS正楷書体" panose="03000600000000000000" pitchFamily="66" charset="-128"/>
              </a:rPr>
              <a:t>正楷書体</a:t>
            </a:r>
          </a:p>
        </p:txBody>
      </p:sp>
    </p:spTree>
    <p:extLst>
      <p:ext uri="{BB962C8B-B14F-4D97-AF65-F5344CB8AC3E}">
        <p14:creationId xmlns:p14="http://schemas.microsoft.com/office/powerpoint/2010/main" val="82999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30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74</Words>
  <Application>Microsoft Office PowerPoint</Application>
  <PresentationFormat>ユーザー設定</PresentationFormat>
  <Paragraphs>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HGS正楷書体</vt:lpstr>
      <vt:lpstr>ＭＳ Ｐゴシック</vt:lpstr>
      <vt:lpstr>Arial</vt:lpstr>
      <vt:lpstr>Calibri</vt:lpstr>
      <vt:lpstr>Calibri Light</vt:lpstr>
      <vt:lpstr>Office テーマ</vt:lpstr>
      <vt:lpstr>あなたに 　心の癒しと時間を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 CONNECT</dc:creator>
  <cp:lastModifiedBy>岩本昭</cp:lastModifiedBy>
  <cp:revision>38</cp:revision>
  <dcterms:created xsi:type="dcterms:W3CDTF">2016-08-16T04:57:25Z</dcterms:created>
  <dcterms:modified xsi:type="dcterms:W3CDTF">2018-02-01T06:10:30Z</dcterms:modified>
</cp:coreProperties>
</file>