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5"/>
  </p:notesMasterIdLst>
  <p:sldIdLst>
    <p:sldId id="258" r:id="rId2"/>
    <p:sldId id="259" r:id="rId3"/>
    <p:sldId id="256" r:id="rId4"/>
  </p:sldIdLst>
  <p:sldSz cx="11044238" cy="3813175"/>
  <p:notesSz cx="6858000" cy="9144000"/>
  <p:defaultTextStyle>
    <a:defPPr>
      <a:defRPr lang="ja-JP"/>
    </a:defPPr>
    <a:lvl1pPr marL="0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1pPr>
    <a:lvl2pPr marL="317123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2pPr>
    <a:lvl3pPr marL="634242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3pPr>
    <a:lvl4pPr marL="951364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4pPr>
    <a:lvl5pPr marL="1268486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5pPr>
    <a:lvl6pPr marL="1585606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6pPr>
    <a:lvl7pPr marL="1902729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7pPr>
    <a:lvl8pPr marL="2219851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8pPr>
    <a:lvl9pPr marL="2536972" algn="l" defTabSz="634242" rtl="0" eaLnBrk="1" latinLnBrk="0" hangingPunct="1">
      <a:defRPr kumimoji="1" sz="12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1" userDrawn="1">
          <p15:clr>
            <a:srgbClr val="A4A3A4"/>
          </p15:clr>
        </p15:guide>
        <p15:guide id="2" pos="34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161" autoAdjust="0"/>
  </p:normalViewPr>
  <p:slideViewPr>
    <p:cSldViewPr snapToGrid="0">
      <p:cViewPr varScale="1">
        <p:scale>
          <a:sx n="103" d="100"/>
          <a:sy n="103" d="100"/>
        </p:scale>
        <p:origin x="101" y="653"/>
      </p:cViewPr>
      <p:guideLst>
        <p:guide orient="horz" pos="1201"/>
        <p:guide pos="34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6EE46-DF97-4977-9D44-9C9195978EBB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-1039813" y="1143000"/>
            <a:ext cx="8937626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33C9E-C6E6-4975-94CA-9ECA57D827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329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-1039813" y="1143000"/>
            <a:ext cx="8937626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■保存方法</a:t>
            </a:r>
            <a:endParaRPr kumimoji="1" lang="en-US" altLang="ja-JP" dirty="0" smtClean="0"/>
          </a:p>
          <a:p>
            <a:r>
              <a:rPr kumimoji="1" lang="ja-JP" altLang="en-US" dirty="0" smtClean="0"/>
              <a:t>［ファイル］⇒［名前を付けて保存］⇒ 保存先を指定する ⇒</a:t>
            </a:r>
            <a:endParaRPr kumimoji="1" lang="en-US" altLang="ja-JP" dirty="0" smtClean="0"/>
          </a:p>
          <a:p>
            <a:r>
              <a:rPr kumimoji="1" lang="ja-JP" altLang="en-US" dirty="0" smtClean="0"/>
              <a:t>ファイルの種類を </a:t>
            </a:r>
            <a:r>
              <a:rPr kumimoji="1" lang="en-US" altLang="ja-JP" dirty="0" smtClean="0"/>
              <a:t>『PNG</a:t>
            </a:r>
            <a:r>
              <a:rPr kumimoji="1" lang="ja-JP" altLang="en-US" dirty="0" smtClean="0"/>
              <a:t>ポータブル ネットワーク グラフィック形式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にし、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ファイル名を入力し、保存する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33C9E-C6E6-4975-94CA-9ECA57D8275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614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-1039813" y="1143000"/>
            <a:ext cx="8937626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■保存方法</a:t>
            </a:r>
            <a:endParaRPr kumimoji="1" lang="en-US" altLang="ja-JP" dirty="0" smtClean="0"/>
          </a:p>
          <a:p>
            <a:r>
              <a:rPr kumimoji="1" lang="ja-JP" altLang="en-US" dirty="0" smtClean="0"/>
              <a:t>［ファイル］⇒［名前を付けて保存］⇒ 保存先を指定する ⇒</a:t>
            </a:r>
            <a:endParaRPr kumimoji="1" lang="en-US" altLang="ja-JP" dirty="0" smtClean="0"/>
          </a:p>
          <a:p>
            <a:r>
              <a:rPr kumimoji="1" lang="ja-JP" altLang="en-US" dirty="0" smtClean="0"/>
              <a:t>ファイルの種類を </a:t>
            </a:r>
            <a:r>
              <a:rPr kumimoji="1" lang="en-US" altLang="ja-JP" dirty="0" smtClean="0"/>
              <a:t>『PNG</a:t>
            </a:r>
            <a:r>
              <a:rPr kumimoji="1" lang="ja-JP" altLang="en-US" dirty="0" smtClean="0"/>
              <a:t>ポータブル ネットワーク グラフィック形式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にし、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ファイル名を入力し、保存する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33C9E-C6E6-4975-94CA-9ECA57D8275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829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-1039813" y="1143000"/>
            <a:ext cx="8937626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■保存方法</a:t>
            </a:r>
            <a:endParaRPr kumimoji="1" lang="en-US" altLang="ja-JP" dirty="0" smtClean="0"/>
          </a:p>
          <a:p>
            <a:r>
              <a:rPr kumimoji="1" lang="ja-JP" altLang="en-US" dirty="0" smtClean="0"/>
              <a:t>［ファイル］⇒［名前を付けて保存］⇒ 保存先を指定する ⇒</a:t>
            </a:r>
            <a:endParaRPr kumimoji="1" lang="en-US" altLang="ja-JP" dirty="0" smtClean="0"/>
          </a:p>
          <a:p>
            <a:r>
              <a:rPr kumimoji="1" lang="ja-JP" altLang="en-US" dirty="0" smtClean="0"/>
              <a:t>ファイルの種類を </a:t>
            </a:r>
            <a:r>
              <a:rPr kumimoji="1" lang="en-US" altLang="ja-JP" dirty="0" smtClean="0"/>
              <a:t>『PNG</a:t>
            </a:r>
            <a:r>
              <a:rPr kumimoji="1" lang="ja-JP" altLang="en-US" dirty="0" smtClean="0"/>
              <a:t>ポータブル ネットワーク グラフィック形式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にし、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mtClean="0"/>
              <a:t>ファイル名を入力し、保存する</a:t>
            </a:r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33C9E-C6E6-4975-94CA-9ECA57D8275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05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0530" y="624055"/>
            <a:ext cx="8283179" cy="1327550"/>
          </a:xfrm>
        </p:spPr>
        <p:txBody>
          <a:bodyPr anchor="b"/>
          <a:lstStyle>
            <a:lvl1pPr algn="ctr">
              <a:defRPr sz="333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530" y="2002800"/>
            <a:ext cx="8283179" cy="920634"/>
          </a:xfrm>
        </p:spPr>
        <p:txBody>
          <a:bodyPr/>
          <a:lstStyle>
            <a:lvl1pPr marL="0" indent="0" algn="ctr">
              <a:buNone/>
              <a:defRPr sz="1334"/>
            </a:lvl1pPr>
            <a:lvl2pPr marL="254203" indent="0" algn="ctr">
              <a:buNone/>
              <a:defRPr sz="1112"/>
            </a:lvl2pPr>
            <a:lvl3pPr marL="508406" indent="0" algn="ctr">
              <a:buNone/>
              <a:defRPr sz="1001"/>
            </a:lvl3pPr>
            <a:lvl4pPr marL="762610" indent="0" algn="ctr">
              <a:buNone/>
              <a:defRPr sz="890"/>
            </a:lvl4pPr>
            <a:lvl5pPr marL="1016813" indent="0" algn="ctr">
              <a:buNone/>
              <a:defRPr sz="890"/>
            </a:lvl5pPr>
            <a:lvl6pPr marL="1271016" indent="0" algn="ctr">
              <a:buNone/>
              <a:defRPr sz="890"/>
            </a:lvl6pPr>
            <a:lvl7pPr marL="1525219" indent="0" algn="ctr">
              <a:buNone/>
              <a:defRPr sz="890"/>
            </a:lvl7pPr>
            <a:lvl8pPr marL="1779422" indent="0" algn="ctr">
              <a:buNone/>
              <a:defRPr sz="890"/>
            </a:lvl8pPr>
            <a:lvl9pPr marL="2033626" indent="0" algn="ctr">
              <a:buNone/>
              <a:defRPr sz="89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126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376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03533" y="203016"/>
            <a:ext cx="2381414" cy="323149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9292" y="203016"/>
            <a:ext cx="7006188" cy="323149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38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49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539" y="950646"/>
            <a:ext cx="9525655" cy="1586175"/>
          </a:xfrm>
        </p:spPr>
        <p:txBody>
          <a:bodyPr anchor="b"/>
          <a:lstStyle>
            <a:lvl1pPr>
              <a:defRPr sz="333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3539" y="2551827"/>
            <a:ext cx="9525655" cy="834132"/>
          </a:xfrm>
        </p:spPr>
        <p:txBody>
          <a:bodyPr/>
          <a:lstStyle>
            <a:lvl1pPr marL="0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1pPr>
            <a:lvl2pPr marL="254203" indent="0">
              <a:buNone/>
              <a:defRPr sz="1112">
                <a:solidFill>
                  <a:schemeClr val="tx1">
                    <a:tint val="75000"/>
                  </a:schemeClr>
                </a:solidFill>
              </a:defRPr>
            </a:lvl2pPr>
            <a:lvl3pPr marL="508406" indent="0">
              <a:buNone/>
              <a:defRPr sz="1001">
                <a:solidFill>
                  <a:schemeClr val="tx1">
                    <a:tint val="75000"/>
                  </a:schemeClr>
                </a:solidFill>
              </a:defRPr>
            </a:lvl3pPr>
            <a:lvl4pPr marL="762610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4pPr>
            <a:lvl5pPr marL="1016813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5pPr>
            <a:lvl6pPr marL="1271016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6pPr>
            <a:lvl7pPr marL="1525219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7pPr>
            <a:lvl8pPr marL="1779422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8pPr>
            <a:lvl9pPr marL="2033626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971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9291" y="1015081"/>
            <a:ext cx="4693801" cy="24194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1146" y="1015081"/>
            <a:ext cx="4693801" cy="24194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9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730" y="203016"/>
            <a:ext cx="9525655" cy="73703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730" y="934758"/>
            <a:ext cx="4672230" cy="458110"/>
          </a:xfrm>
        </p:spPr>
        <p:txBody>
          <a:bodyPr anchor="b"/>
          <a:lstStyle>
            <a:lvl1pPr marL="0" indent="0">
              <a:buNone/>
              <a:defRPr sz="1334" b="1"/>
            </a:lvl1pPr>
            <a:lvl2pPr marL="254203" indent="0">
              <a:buNone/>
              <a:defRPr sz="1112" b="1"/>
            </a:lvl2pPr>
            <a:lvl3pPr marL="508406" indent="0">
              <a:buNone/>
              <a:defRPr sz="1001" b="1"/>
            </a:lvl3pPr>
            <a:lvl4pPr marL="762610" indent="0">
              <a:buNone/>
              <a:defRPr sz="890" b="1"/>
            </a:lvl4pPr>
            <a:lvl5pPr marL="1016813" indent="0">
              <a:buNone/>
              <a:defRPr sz="890" b="1"/>
            </a:lvl5pPr>
            <a:lvl6pPr marL="1271016" indent="0">
              <a:buNone/>
              <a:defRPr sz="890" b="1"/>
            </a:lvl6pPr>
            <a:lvl7pPr marL="1525219" indent="0">
              <a:buNone/>
              <a:defRPr sz="890" b="1"/>
            </a:lvl7pPr>
            <a:lvl8pPr marL="1779422" indent="0">
              <a:buNone/>
              <a:defRPr sz="890" b="1"/>
            </a:lvl8pPr>
            <a:lvl9pPr marL="2033626" indent="0">
              <a:buNone/>
              <a:defRPr sz="89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0730" y="1392868"/>
            <a:ext cx="4672230" cy="204869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91145" y="934758"/>
            <a:ext cx="4695240" cy="458110"/>
          </a:xfrm>
        </p:spPr>
        <p:txBody>
          <a:bodyPr anchor="b"/>
          <a:lstStyle>
            <a:lvl1pPr marL="0" indent="0">
              <a:buNone/>
              <a:defRPr sz="1334" b="1"/>
            </a:lvl1pPr>
            <a:lvl2pPr marL="254203" indent="0">
              <a:buNone/>
              <a:defRPr sz="1112" b="1"/>
            </a:lvl2pPr>
            <a:lvl3pPr marL="508406" indent="0">
              <a:buNone/>
              <a:defRPr sz="1001" b="1"/>
            </a:lvl3pPr>
            <a:lvl4pPr marL="762610" indent="0">
              <a:buNone/>
              <a:defRPr sz="890" b="1"/>
            </a:lvl4pPr>
            <a:lvl5pPr marL="1016813" indent="0">
              <a:buNone/>
              <a:defRPr sz="890" b="1"/>
            </a:lvl5pPr>
            <a:lvl6pPr marL="1271016" indent="0">
              <a:buNone/>
              <a:defRPr sz="890" b="1"/>
            </a:lvl6pPr>
            <a:lvl7pPr marL="1525219" indent="0">
              <a:buNone/>
              <a:defRPr sz="890" b="1"/>
            </a:lvl7pPr>
            <a:lvl8pPr marL="1779422" indent="0">
              <a:buNone/>
              <a:defRPr sz="890" b="1"/>
            </a:lvl8pPr>
            <a:lvl9pPr marL="2033626" indent="0">
              <a:buNone/>
              <a:defRPr sz="89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1145" y="1392868"/>
            <a:ext cx="4695240" cy="204869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172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27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94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730" y="254212"/>
            <a:ext cx="3562054" cy="889741"/>
          </a:xfrm>
        </p:spPr>
        <p:txBody>
          <a:bodyPr anchor="b"/>
          <a:lstStyle>
            <a:lvl1pPr>
              <a:defRPr sz="177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5240" y="549027"/>
            <a:ext cx="5591145" cy="2709826"/>
          </a:xfrm>
        </p:spPr>
        <p:txBody>
          <a:bodyPr/>
          <a:lstStyle>
            <a:lvl1pPr>
              <a:defRPr sz="1779"/>
            </a:lvl1pPr>
            <a:lvl2pPr>
              <a:defRPr sz="1557"/>
            </a:lvl2pPr>
            <a:lvl3pPr>
              <a:defRPr sz="1334"/>
            </a:lvl3pPr>
            <a:lvl4pPr>
              <a:defRPr sz="1112"/>
            </a:lvl4pPr>
            <a:lvl5pPr>
              <a:defRPr sz="1112"/>
            </a:lvl5pPr>
            <a:lvl6pPr>
              <a:defRPr sz="1112"/>
            </a:lvl6pPr>
            <a:lvl7pPr>
              <a:defRPr sz="1112"/>
            </a:lvl7pPr>
            <a:lvl8pPr>
              <a:defRPr sz="1112"/>
            </a:lvl8pPr>
            <a:lvl9pPr>
              <a:defRPr sz="111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730" y="1143952"/>
            <a:ext cx="3562054" cy="2119314"/>
          </a:xfrm>
        </p:spPr>
        <p:txBody>
          <a:bodyPr/>
          <a:lstStyle>
            <a:lvl1pPr marL="0" indent="0">
              <a:buNone/>
              <a:defRPr sz="890"/>
            </a:lvl1pPr>
            <a:lvl2pPr marL="254203" indent="0">
              <a:buNone/>
              <a:defRPr sz="778"/>
            </a:lvl2pPr>
            <a:lvl3pPr marL="508406" indent="0">
              <a:buNone/>
              <a:defRPr sz="667"/>
            </a:lvl3pPr>
            <a:lvl4pPr marL="762610" indent="0">
              <a:buNone/>
              <a:defRPr sz="556"/>
            </a:lvl4pPr>
            <a:lvl5pPr marL="1016813" indent="0">
              <a:buNone/>
              <a:defRPr sz="556"/>
            </a:lvl5pPr>
            <a:lvl6pPr marL="1271016" indent="0">
              <a:buNone/>
              <a:defRPr sz="556"/>
            </a:lvl6pPr>
            <a:lvl7pPr marL="1525219" indent="0">
              <a:buNone/>
              <a:defRPr sz="556"/>
            </a:lvl7pPr>
            <a:lvl8pPr marL="1779422" indent="0">
              <a:buNone/>
              <a:defRPr sz="556"/>
            </a:lvl8pPr>
            <a:lvl9pPr marL="2033626" indent="0">
              <a:buNone/>
              <a:defRPr sz="55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50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730" y="254212"/>
            <a:ext cx="3562054" cy="889741"/>
          </a:xfrm>
        </p:spPr>
        <p:txBody>
          <a:bodyPr anchor="b"/>
          <a:lstStyle>
            <a:lvl1pPr>
              <a:defRPr sz="177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95240" y="549027"/>
            <a:ext cx="5591145" cy="2709826"/>
          </a:xfrm>
        </p:spPr>
        <p:txBody>
          <a:bodyPr anchor="t"/>
          <a:lstStyle>
            <a:lvl1pPr marL="0" indent="0">
              <a:buNone/>
              <a:defRPr sz="1779"/>
            </a:lvl1pPr>
            <a:lvl2pPr marL="254203" indent="0">
              <a:buNone/>
              <a:defRPr sz="1557"/>
            </a:lvl2pPr>
            <a:lvl3pPr marL="508406" indent="0">
              <a:buNone/>
              <a:defRPr sz="1334"/>
            </a:lvl3pPr>
            <a:lvl4pPr marL="762610" indent="0">
              <a:buNone/>
              <a:defRPr sz="1112"/>
            </a:lvl4pPr>
            <a:lvl5pPr marL="1016813" indent="0">
              <a:buNone/>
              <a:defRPr sz="1112"/>
            </a:lvl5pPr>
            <a:lvl6pPr marL="1271016" indent="0">
              <a:buNone/>
              <a:defRPr sz="1112"/>
            </a:lvl6pPr>
            <a:lvl7pPr marL="1525219" indent="0">
              <a:buNone/>
              <a:defRPr sz="1112"/>
            </a:lvl7pPr>
            <a:lvl8pPr marL="1779422" indent="0">
              <a:buNone/>
              <a:defRPr sz="1112"/>
            </a:lvl8pPr>
            <a:lvl9pPr marL="2033626" indent="0">
              <a:buNone/>
              <a:defRPr sz="1112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730" y="1143952"/>
            <a:ext cx="3562054" cy="2119314"/>
          </a:xfrm>
        </p:spPr>
        <p:txBody>
          <a:bodyPr/>
          <a:lstStyle>
            <a:lvl1pPr marL="0" indent="0">
              <a:buNone/>
              <a:defRPr sz="890"/>
            </a:lvl1pPr>
            <a:lvl2pPr marL="254203" indent="0">
              <a:buNone/>
              <a:defRPr sz="778"/>
            </a:lvl2pPr>
            <a:lvl3pPr marL="508406" indent="0">
              <a:buNone/>
              <a:defRPr sz="667"/>
            </a:lvl3pPr>
            <a:lvl4pPr marL="762610" indent="0">
              <a:buNone/>
              <a:defRPr sz="556"/>
            </a:lvl4pPr>
            <a:lvl5pPr marL="1016813" indent="0">
              <a:buNone/>
              <a:defRPr sz="556"/>
            </a:lvl5pPr>
            <a:lvl6pPr marL="1271016" indent="0">
              <a:buNone/>
              <a:defRPr sz="556"/>
            </a:lvl6pPr>
            <a:lvl7pPr marL="1525219" indent="0">
              <a:buNone/>
              <a:defRPr sz="556"/>
            </a:lvl7pPr>
            <a:lvl8pPr marL="1779422" indent="0">
              <a:buNone/>
              <a:defRPr sz="556"/>
            </a:lvl8pPr>
            <a:lvl9pPr marL="2033626" indent="0">
              <a:buNone/>
              <a:defRPr sz="55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660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9292" y="203016"/>
            <a:ext cx="9525655" cy="737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9292" y="1015081"/>
            <a:ext cx="9525655" cy="241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9291" y="3534249"/>
            <a:ext cx="2484954" cy="2030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457E6-425B-4416-B055-DC9589FDE335}" type="datetimeFigureOut">
              <a:rPr kumimoji="1" lang="ja-JP" altLang="en-US" smtClean="0"/>
              <a:t>2018/2/1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8404" y="3534249"/>
            <a:ext cx="3727430" cy="2030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9993" y="3534249"/>
            <a:ext cx="2484954" cy="2030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FA725-15AF-4C28-B9E6-529CC616C9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496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508406" rtl="0" eaLnBrk="1" latinLnBrk="0" hangingPunct="1">
        <a:lnSpc>
          <a:spcPct val="90000"/>
        </a:lnSpc>
        <a:spcBef>
          <a:spcPct val="0"/>
        </a:spcBef>
        <a:buNone/>
        <a:defRPr kumimoji="1" sz="24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7102" indent="-127102" algn="l" defTabSz="508406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kumimoji="1" sz="1557" kern="1200">
          <a:solidFill>
            <a:schemeClr val="tx1"/>
          </a:solidFill>
          <a:latin typeface="+mn-lt"/>
          <a:ea typeface="+mn-ea"/>
          <a:cs typeface="+mn-cs"/>
        </a:defRPr>
      </a:lvl1pPr>
      <a:lvl2pPr marL="381305" indent="-127102" algn="l" defTabSz="50840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kumimoji="1" sz="1334" kern="1200">
          <a:solidFill>
            <a:schemeClr val="tx1"/>
          </a:solidFill>
          <a:latin typeface="+mn-lt"/>
          <a:ea typeface="+mn-ea"/>
          <a:cs typeface="+mn-cs"/>
        </a:defRPr>
      </a:lvl2pPr>
      <a:lvl3pPr marL="635508" indent="-127102" algn="l" defTabSz="50840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kumimoji="1" sz="1112" kern="1200">
          <a:solidFill>
            <a:schemeClr val="tx1"/>
          </a:solidFill>
          <a:latin typeface="+mn-lt"/>
          <a:ea typeface="+mn-ea"/>
          <a:cs typeface="+mn-cs"/>
        </a:defRPr>
      </a:lvl3pPr>
      <a:lvl4pPr marL="889711" indent="-127102" algn="l" defTabSz="50840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kumimoji="1" sz="1001" kern="1200">
          <a:solidFill>
            <a:schemeClr val="tx1"/>
          </a:solidFill>
          <a:latin typeface="+mn-lt"/>
          <a:ea typeface="+mn-ea"/>
          <a:cs typeface="+mn-cs"/>
        </a:defRPr>
      </a:lvl4pPr>
      <a:lvl5pPr marL="1143914" indent="-127102" algn="l" defTabSz="50840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kumimoji="1" sz="1001" kern="1200">
          <a:solidFill>
            <a:schemeClr val="tx1"/>
          </a:solidFill>
          <a:latin typeface="+mn-lt"/>
          <a:ea typeface="+mn-ea"/>
          <a:cs typeface="+mn-cs"/>
        </a:defRPr>
      </a:lvl5pPr>
      <a:lvl6pPr marL="1398118" indent="-127102" algn="l" defTabSz="50840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kumimoji="1" sz="1001" kern="1200">
          <a:solidFill>
            <a:schemeClr val="tx1"/>
          </a:solidFill>
          <a:latin typeface="+mn-lt"/>
          <a:ea typeface="+mn-ea"/>
          <a:cs typeface="+mn-cs"/>
        </a:defRPr>
      </a:lvl6pPr>
      <a:lvl7pPr marL="1652321" indent="-127102" algn="l" defTabSz="50840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kumimoji="1" sz="1001" kern="1200">
          <a:solidFill>
            <a:schemeClr val="tx1"/>
          </a:solidFill>
          <a:latin typeface="+mn-lt"/>
          <a:ea typeface="+mn-ea"/>
          <a:cs typeface="+mn-cs"/>
        </a:defRPr>
      </a:lvl7pPr>
      <a:lvl8pPr marL="1906524" indent="-127102" algn="l" defTabSz="50840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kumimoji="1" sz="1001" kern="1200">
          <a:solidFill>
            <a:schemeClr val="tx1"/>
          </a:solidFill>
          <a:latin typeface="+mn-lt"/>
          <a:ea typeface="+mn-ea"/>
          <a:cs typeface="+mn-cs"/>
        </a:defRPr>
      </a:lvl8pPr>
      <a:lvl9pPr marL="2160727" indent="-127102" algn="l" defTabSz="50840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kumimoji="1" sz="10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8406" rtl="0" eaLnBrk="1" latinLnBrk="0" hangingPunct="1">
        <a:defRPr kumimoji="1" sz="1001" kern="1200">
          <a:solidFill>
            <a:schemeClr val="tx1"/>
          </a:solidFill>
          <a:latin typeface="+mn-lt"/>
          <a:ea typeface="+mn-ea"/>
          <a:cs typeface="+mn-cs"/>
        </a:defRPr>
      </a:lvl1pPr>
      <a:lvl2pPr marL="254203" algn="l" defTabSz="508406" rtl="0" eaLnBrk="1" latinLnBrk="0" hangingPunct="1">
        <a:defRPr kumimoji="1" sz="1001" kern="1200">
          <a:solidFill>
            <a:schemeClr val="tx1"/>
          </a:solidFill>
          <a:latin typeface="+mn-lt"/>
          <a:ea typeface="+mn-ea"/>
          <a:cs typeface="+mn-cs"/>
        </a:defRPr>
      </a:lvl2pPr>
      <a:lvl3pPr marL="508406" algn="l" defTabSz="508406" rtl="0" eaLnBrk="1" latinLnBrk="0" hangingPunct="1">
        <a:defRPr kumimoji="1" sz="1001" kern="1200">
          <a:solidFill>
            <a:schemeClr val="tx1"/>
          </a:solidFill>
          <a:latin typeface="+mn-lt"/>
          <a:ea typeface="+mn-ea"/>
          <a:cs typeface="+mn-cs"/>
        </a:defRPr>
      </a:lvl3pPr>
      <a:lvl4pPr marL="762610" algn="l" defTabSz="508406" rtl="0" eaLnBrk="1" latinLnBrk="0" hangingPunct="1">
        <a:defRPr kumimoji="1" sz="1001" kern="1200">
          <a:solidFill>
            <a:schemeClr val="tx1"/>
          </a:solidFill>
          <a:latin typeface="+mn-lt"/>
          <a:ea typeface="+mn-ea"/>
          <a:cs typeface="+mn-cs"/>
        </a:defRPr>
      </a:lvl4pPr>
      <a:lvl5pPr marL="1016813" algn="l" defTabSz="508406" rtl="0" eaLnBrk="1" latinLnBrk="0" hangingPunct="1">
        <a:defRPr kumimoji="1" sz="1001" kern="1200">
          <a:solidFill>
            <a:schemeClr val="tx1"/>
          </a:solidFill>
          <a:latin typeface="+mn-lt"/>
          <a:ea typeface="+mn-ea"/>
          <a:cs typeface="+mn-cs"/>
        </a:defRPr>
      </a:lvl5pPr>
      <a:lvl6pPr marL="1271016" algn="l" defTabSz="508406" rtl="0" eaLnBrk="1" latinLnBrk="0" hangingPunct="1">
        <a:defRPr kumimoji="1" sz="1001" kern="1200">
          <a:solidFill>
            <a:schemeClr val="tx1"/>
          </a:solidFill>
          <a:latin typeface="+mn-lt"/>
          <a:ea typeface="+mn-ea"/>
          <a:cs typeface="+mn-cs"/>
        </a:defRPr>
      </a:lvl6pPr>
      <a:lvl7pPr marL="1525219" algn="l" defTabSz="508406" rtl="0" eaLnBrk="1" latinLnBrk="0" hangingPunct="1">
        <a:defRPr kumimoji="1" sz="1001" kern="1200">
          <a:solidFill>
            <a:schemeClr val="tx1"/>
          </a:solidFill>
          <a:latin typeface="+mn-lt"/>
          <a:ea typeface="+mn-ea"/>
          <a:cs typeface="+mn-cs"/>
        </a:defRPr>
      </a:lvl7pPr>
      <a:lvl8pPr marL="1779422" algn="l" defTabSz="508406" rtl="0" eaLnBrk="1" latinLnBrk="0" hangingPunct="1">
        <a:defRPr kumimoji="1" sz="1001" kern="1200">
          <a:solidFill>
            <a:schemeClr val="tx1"/>
          </a:solidFill>
          <a:latin typeface="+mn-lt"/>
          <a:ea typeface="+mn-ea"/>
          <a:cs typeface="+mn-cs"/>
        </a:defRPr>
      </a:lvl8pPr>
      <a:lvl9pPr marL="2033626" algn="l" defTabSz="508406" rtl="0" eaLnBrk="1" latinLnBrk="0" hangingPunct="1">
        <a:defRPr kumimoji="1" sz="10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C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2800" b="1" dirty="0">
                <a:latin typeface="HGS正楷書体" panose="03000600000000000000" pitchFamily="66" charset="-128"/>
                <a:ea typeface="HGS正楷書体" panose="03000600000000000000" pitchFamily="66" charset="-128"/>
              </a:rPr>
              <a:t>ブログタイトル</a:t>
            </a:r>
          </a:p>
        </p:txBody>
      </p:sp>
      <p:sp>
        <p:nvSpPr>
          <p:cNvPr id="5" name="図プレースホルダー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テキスト プレースホルダー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ja-JP" altLang="en-US" sz="1600" dirty="0" smtClean="0">
                <a:latin typeface="HGS正楷書体" panose="03000600000000000000" pitchFamily="66" charset="-128"/>
                <a:ea typeface="HGS正楷書体" panose="03000600000000000000" pitchFamily="66" charset="-128"/>
              </a:rPr>
              <a:t>サイズ１１６０</a:t>
            </a:r>
            <a:r>
              <a:rPr lang="en-US" altLang="ja-JP" sz="1600" dirty="0" smtClean="0">
                <a:latin typeface="HGS正楷書体" panose="03000600000000000000" pitchFamily="66" charset="-128"/>
                <a:ea typeface="HGS正楷書体" panose="03000600000000000000" pitchFamily="66" charset="-128"/>
              </a:rPr>
              <a:t>×</a:t>
            </a:r>
            <a:r>
              <a:rPr lang="ja-JP" altLang="en-US" sz="1600" dirty="0">
                <a:latin typeface="HGS正楷書体" panose="03000600000000000000" pitchFamily="66" charset="-128"/>
                <a:ea typeface="HGS正楷書体" panose="03000600000000000000" pitchFamily="66" charset="-128"/>
              </a:rPr>
              <a:t>４００</a:t>
            </a:r>
            <a:r>
              <a:rPr lang="en-US" altLang="ja-JP" sz="1600" dirty="0" err="1">
                <a:latin typeface="HGS正楷書体" panose="03000600000000000000" pitchFamily="66" charset="-128"/>
                <a:ea typeface="HGS正楷書体" panose="03000600000000000000" pitchFamily="66" charset="-128"/>
              </a:rPr>
              <a:t>px</a:t>
            </a:r>
            <a:endParaRPr lang="en-US" altLang="ja-JP" sz="1600" dirty="0">
              <a:latin typeface="HGS正楷書体" panose="03000600000000000000" pitchFamily="66" charset="-128"/>
              <a:ea typeface="HGS正楷書体" panose="03000600000000000000" pitchFamily="66" charset="-128"/>
            </a:endParaRPr>
          </a:p>
          <a:p>
            <a:r>
              <a:rPr lang="en-US" altLang="ja-JP" sz="1600" dirty="0">
                <a:latin typeface="HGS正楷書体" panose="03000600000000000000" pitchFamily="66" charset="-128"/>
                <a:ea typeface="HGS正楷書体" panose="03000600000000000000" pitchFamily="66" charset="-128"/>
              </a:rPr>
              <a:t>HGS</a:t>
            </a:r>
            <a:r>
              <a:rPr lang="ja-JP" altLang="en-US" sz="1600" dirty="0">
                <a:latin typeface="HGS正楷書体" panose="03000600000000000000" pitchFamily="66" charset="-128"/>
                <a:ea typeface="HGS正楷書体" panose="03000600000000000000" pitchFamily="66" charset="-128"/>
              </a:rPr>
              <a:t>正楷書体</a:t>
            </a:r>
          </a:p>
        </p:txBody>
      </p:sp>
    </p:spTree>
    <p:extLst>
      <p:ext uri="{BB962C8B-B14F-4D97-AF65-F5344CB8AC3E}">
        <p14:creationId xmlns:p14="http://schemas.microsoft.com/office/powerpoint/2010/main" val="4070768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C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84" b="22881"/>
          <a:stretch/>
        </p:blipFill>
        <p:spPr>
          <a:xfrm>
            <a:off x="0" y="0"/>
            <a:ext cx="11044238" cy="3816000"/>
          </a:xfrm>
          <a:prstGeom prst="rect">
            <a:avLst/>
          </a:prstGeom>
        </p:spPr>
      </p:pic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555306" y="363794"/>
            <a:ext cx="5865160" cy="1173450"/>
          </a:xfrm>
        </p:spPr>
        <p:txBody>
          <a:bodyPr>
            <a:noAutofit/>
          </a:bodyPr>
          <a:lstStyle/>
          <a:p>
            <a:r>
              <a:rPr lang="ja-JP" altLang="en-US" sz="3600" b="1" dirty="0" smtClean="0">
                <a:solidFill>
                  <a:schemeClr val="bg1"/>
                </a:solidFill>
                <a:effectLst>
                  <a:reflection blurRad="6350" stA="25000" endPos="45500" dir="5400000" sy="-100000" algn="bl" rotWithShape="0"/>
                </a:effectLst>
                <a:latin typeface="HGS正楷書体" panose="03000600000000000000" pitchFamily="66" charset="-128"/>
                <a:ea typeface="HGS正楷書体" panose="03000600000000000000" pitchFamily="66" charset="-128"/>
              </a:rPr>
              <a:t>あなたに</a:t>
            </a:r>
            <a:r>
              <a:rPr lang="en-US" altLang="ja-JP" sz="3600" b="1" dirty="0" smtClean="0">
                <a:solidFill>
                  <a:schemeClr val="bg1"/>
                </a:solidFill>
                <a:effectLst>
                  <a:reflection blurRad="6350" stA="25000" endPos="45500" dir="5400000" sy="-100000" algn="bl" rotWithShape="0"/>
                </a:effectLst>
                <a:latin typeface="HGS正楷書体" panose="03000600000000000000" pitchFamily="66" charset="-128"/>
                <a:ea typeface="HGS正楷書体" panose="03000600000000000000" pitchFamily="66" charset="-128"/>
              </a:rPr>
              <a:t/>
            </a:r>
            <a:br>
              <a:rPr lang="en-US" altLang="ja-JP" sz="3600" b="1" dirty="0" smtClean="0">
                <a:solidFill>
                  <a:schemeClr val="bg1"/>
                </a:solidFill>
                <a:effectLst>
                  <a:reflection blurRad="6350" stA="25000" endPos="45500" dir="5400000" sy="-100000" algn="bl" rotWithShape="0"/>
                </a:effectLst>
                <a:latin typeface="HGS正楷書体" panose="03000600000000000000" pitchFamily="66" charset="-128"/>
                <a:ea typeface="HGS正楷書体" panose="03000600000000000000" pitchFamily="66" charset="-128"/>
              </a:rPr>
            </a:br>
            <a:r>
              <a:rPr lang="ja-JP" altLang="en-US" sz="3600" b="1" dirty="0" smtClean="0">
                <a:solidFill>
                  <a:schemeClr val="bg1"/>
                </a:solidFill>
                <a:effectLst>
                  <a:reflection blurRad="6350" stA="25000" endPos="45500" dir="5400000" sy="-100000" algn="bl" rotWithShape="0"/>
                </a:effectLst>
                <a:latin typeface="HGS正楷書体" panose="03000600000000000000" pitchFamily="66" charset="-128"/>
                <a:ea typeface="HGS正楷書体" panose="03000600000000000000" pitchFamily="66" charset="-128"/>
              </a:rPr>
              <a:t>　心の癒しと時間を</a:t>
            </a:r>
            <a:endParaRPr lang="ja-JP" altLang="en-US" sz="3600" b="1" dirty="0">
              <a:solidFill>
                <a:schemeClr val="bg1"/>
              </a:solidFill>
              <a:effectLst>
                <a:reflection blurRad="6350" stA="25000" endPos="45500" dir="5400000" sy="-100000" algn="bl" rotWithShape="0"/>
              </a:effectLst>
              <a:latin typeface="HGS正楷書体" panose="03000600000000000000" pitchFamily="66" charset="-128"/>
              <a:ea typeface="HGS正楷書体" panose="03000600000000000000" pitchFamily="66" charset="-128"/>
            </a:endParaRP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half" idx="2"/>
          </p:nvPr>
        </p:nvSpPr>
        <p:spPr>
          <a:xfrm>
            <a:off x="8393610" y="2780428"/>
            <a:ext cx="2175124" cy="388286"/>
          </a:xfrm>
        </p:spPr>
        <p:txBody>
          <a:bodyPr>
            <a:normAutofit/>
          </a:bodyPr>
          <a:lstStyle/>
          <a:p>
            <a:r>
              <a:rPr lang="ja-JP" altLang="en-US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流れ構築プロデューサー</a:t>
            </a:r>
            <a:endParaRPr lang="ja-JP" altLang="en-US" sz="1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プレースホルダー 5"/>
          <p:cNvSpPr txBox="1">
            <a:spLocks/>
          </p:cNvSpPr>
          <p:nvPr/>
        </p:nvSpPr>
        <p:spPr>
          <a:xfrm>
            <a:off x="8393610" y="3104071"/>
            <a:ext cx="2418734" cy="3882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508406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None/>
              <a:defRPr kumimoji="1" sz="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4203" indent="0" algn="l" defTabSz="508406" rtl="0" eaLnBrk="1" latinLnBrk="0" hangingPunct="1">
              <a:lnSpc>
                <a:spcPct val="90000"/>
              </a:lnSpc>
              <a:spcBef>
                <a:spcPts val="278"/>
              </a:spcBef>
              <a:buFont typeface="Arial" panose="020B0604020202020204" pitchFamily="34" charset="0"/>
              <a:buNone/>
              <a:defRPr kumimoji="1" sz="7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8406" indent="0" algn="l" defTabSz="508406" rtl="0" eaLnBrk="1" latinLnBrk="0" hangingPunct="1">
              <a:lnSpc>
                <a:spcPct val="90000"/>
              </a:lnSpc>
              <a:spcBef>
                <a:spcPts val="278"/>
              </a:spcBef>
              <a:buFont typeface="Arial" panose="020B0604020202020204" pitchFamily="34" charset="0"/>
              <a:buNone/>
              <a:defRPr kumimoji="1" sz="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2610" indent="0" algn="l" defTabSz="508406" rtl="0" eaLnBrk="1" latinLnBrk="0" hangingPunct="1">
              <a:lnSpc>
                <a:spcPct val="90000"/>
              </a:lnSpc>
              <a:spcBef>
                <a:spcPts val="278"/>
              </a:spcBef>
              <a:buFont typeface="Arial" panose="020B0604020202020204" pitchFamily="34" charset="0"/>
              <a:buNone/>
              <a:defRPr kumimoji="1" sz="5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16813" indent="0" algn="l" defTabSz="508406" rtl="0" eaLnBrk="1" latinLnBrk="0" hangingPunct="1">
              <a:lnSpc>
                <a:spcPct val="90000"/>
              </a:lnSpc>
              <a:spcBef>
                <a:spcPts val="278"/>
              </a:spcBef>
              <a:buFont typeface="Arial" panose="020B0604020202020204" pitchFamily="34" charset="0"/>
              <a:buNone/>
              <a:defRPr kumimoji="1" sz="5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71016" indent="0" algn="l" defTabSz="508406" rtl="0" eaLnBrk="1" latinLnBrk="0" hangingPunct="1">
              <a:lnSpc>
                <a:spcPct val="90000"/>
              </a:lnSpc>
              <a:spcBef>
                <a:spcPts val="278"/>
              </a:spcBef>
              <a:buFont typeface="Arial" panose="020B0604020202020204" pitchFamily="34" charset="0"/>
              <a:buNone/>
              <a:defRPr kumimoji="1" sz="5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25219" indent="0" algn="l" defTabSz="508406" rtl="0" eaLnBrk="1" latinLnBrk="0" hangingPunct="1">
              <a:lnSpc>
                <a:spcPct val="90000"/>
              </a:lnSpc>
              <a:spcBef>
                <a:spcPts val="278"/>
              </a:spcBef>
              <a:buFont typeface="Arial" panose="020B0604020202020204" pitchFamily="34" charset="0"/>
              <a:buNone/>
              <a:defRPr kumimoji="1" sz="5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79422" indent="0" algn="l" defTabSz="508406" rtl="0" eaLnBrk="1" latinLnBrk="0" hangingPunct="1">
              <a:lnSpc>
                <a:spcPct val="90000"/>
              </a:lnSpc>
              <a:spcBef>
                <a:spcPts val="278"/>
              </a:spcBef>
              <a:buFont typeface="Arial" panose="020B0604020202020204" pitchFamily="34" charset="0"/>
              <a:buNone/>
              <a:defRPr kumimoji="1" sz="5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33626" indent="0" algn="l" defTabSz="508406" rtl="0" eaLnBrk="1" latinLnBrk="0" hangingPunct="1">
              <a:lnSpc>
                <a:spcPct val="90000"/>
              </a:lnSpc>
              <a:spcBef>
                <a:spcPts val="278"/>
              </a:spcBef>
              <a:buFont typeface="Arial" panose="020B0604020202020204" pitchFamily="34" charset="0"/>
              <a:buNone/>
              <a:defRPr kumimoji="1" sz="5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岩本 あきら</a:t>
            </a:r>
            <a:endParaRPr lang="ja-JP" altLang="en-US" sz="2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8576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図プレースホルダー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テキスト プレースホルダー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305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114</Words>
  <Application>Microsoft Office PowerPoint</Application>
  <PresentationFormat>ユーザー設定</PresentationFormat>
  <Paragraphs>18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HGS正楷書体</vt:lpstr>
      <vt:lpstr>ＭＳ Ｐゴシック</vt:lpstr>
      <vt:lpstr>メイリオ</vt:lpstr>
      <vt:lpstr>Arial</vt:lpstr>
      <vt:lpstr>Calibri</vt:lpstr>
      <vt:lpstr>Calibri Light</vt:lpstr>
      <vt:lpstr>Office テーマ</vt:lpstr>
      <vt:lpstr>ブログタイトル</vt:lpstr>
      <vt:lpstr>あなたに 　心の癒しと時間を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 CONNECT</dc:creator>
  <cp:lastModifiedBy>岩本昭</cp:lastModifiedBy>
  <cp:revision>20</cp:revision>
  <dcterms:created xsi:type="dcterms:W3CDTF">2016-08-16T04:57:25Z</dcterms:created>
  <dcterms:modified xsi:type="dcterms:W3CDTF">2018-02-01T07:20:11Z</dcterms:modified>
</cp:coreProperties>
</file>