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4"/>
  </p:notesMasterIdLst>
  <p:sldIdLst>
    <p:sldId id="259" r:id="rId2"/>
    <p:sldId id="256" r:id="rId3"/>
  </p:sldIdLst>
  <p:sldSz cx="11044238" cy="4289425"/>
  <p:notesSz cx="6858000" cy="9144000"/>
  <p:defaultTextStyle>
    <a:defPPr>
      <a:defRPr lang="ja-JP"/>
    </a:defPPr>
    <a:lvl1pPr marL="0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1pPr>
    <a:lvl2pPr marL="317123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2pPr>
    <a:lvl3pPr marL="634242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3pPr>
    <a:lvl4pPr marL="951364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4pPr>
    <a:lvl5pPr marL="1268486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5pPr>
    <a:lvl6pPr marL="1585606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6pPr>
    <a:lvl7pPr marL="1902729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7pPr>
    <a:lvl8pPr marL="2219851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8pPr>
    <a:lvl9pPr marL="2536972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1" userDrawn="1">
          <p15:clr>
            <a:srgbClr val="A4A3A4"/>
          </p15:clr>
        </p15:guide>
        <p15:guide id="2" pos="34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7C80"/>
    <a:srgbClr val="00206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161" autoAdjust="0"/>
  </p:normalViewPr>
  <p:slideViewPr>
    <p:cSldViewPr snapToGrid="0">
      <p:cViewPr varScale="1">
        <p:scale>
          <a:sx n="103" d="100"/>
          <a:sy n="103" d="100"/>
        </p:scale>
        <p:origin x="101" y="499"/>
      </p:cViewPr>
      <p:guideLst>
        <p:guide orient="horz" pos="1351"/>
        <p:guide pos="34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6EE46-DF97-4977-9D44-9C9195978EBB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-544513" y="1143000"/>
            <a:ext cx="7947026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33C9E-C6E6-4975-94CA-9ECA57D827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329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544513" y="1143000"/>
            <a:ext cx="7947026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■保存方法</a:t>
            </a:r>
            <a:endParaRPr kumimoji="1" lang="en-US" altLang="ja-JP" dirty="0" smtClean="0"/>
          </a:p>
          <a:p>
            <a:r>
              <a:rPr kumimoji="1" lang="ja-JP" altLang="en-US" dirty="0" smtClean="0"/>
              <a:t>［ファイル］⇒［名前を付けて保存］⇒ 保存先を指定する ⇒</a:t>
            </a:r>
            <a:endParaRPr kumimoji="1" lang="en-US" altLang="ja-JP" dirty="0" smtClean="0"/>
          </a:p>
          <a:p>
            <a:r>
              <a:rPr kumimoji="1" lang="ja-JP" altLang="en-US" dirty="0" smtClean="0"/>
              <a:t>ファイルの種類を </a:t>
            </a:r>
            <a:r>
              <a:rPr kumimoji="1" lang="en-US" altLang="ja-JP" dirty="0" smtClean="0"/>
              <a:t>『PNG</a:t>
            </a:r>
            <a:r>
              <a:rPr kumimoji="1" lang="ja-JP" altLang="en-US" dirty="0" smtClean="0"/>
              <a:t>ポータブル ネットワーク グラフィック形式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にし、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ファイル名を入力し、保存する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33C9E-C6E6-4975-94CA-9ECA57D8275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829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544513" y="1143000"/>
            <a:ext cx="7947026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■保存方法</a:t>
            </a:r>
            <a:endParaRPr kumimoji="1" lang="en-US" altLang="ja-JP" dirty="0" smtClean="0"/>
          </a:p>
          <a:p>
            <a:r>
              <a:rPr kumimoji="1" lang="ja-JP" altLang="en-US" dirty="0" smtClean="0"/>
              <a:t>［ファイル］⇒［名前を付けて保存］⇒ 保存先を指定する ⇒</a:t>
            </a:r>
            <a:endParaRPr kumimoji="1" lang="en-US" altLang="ja-JP" dirty="0" smtClean="0"/>
          </a:p>
          <a:p>
            <a:r>
              <a:rPr kumimoji="1" lang="ja-JP" altLang="en-US" dirty="0" smtClean="0"/>
              <a:t>ファイルの種類を </a:t>
            </a:r>
            <a:r>
              <a:rPr kumimoji="1" lang="en-US" altLang="ja-JP" dirty="0" smtClean="0"/>
              <a:t>『PNG</a:t>
            </a:r>
            <a:r>
              <a:rPr kumimoji="1" lang="ja-JP" altLang="en-US" dirty="0" smtClean="0"/>
              <a:t>ポータブル ネットワーク グラフィック形式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にし、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mtClean="0"/>
              <a:t>ファイル名を入力し、保存する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33C9E-C6E6-4975-94CA-9ECA57D8275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05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530" y="701997"/>
            <a:ext cx="8283179" cy="1493355"/>
          </a:xfrm>
        </p:spPr>
        <p:txBody>
          <a:bodyPr anchor="b"/>
          <a:lstStyle>
            <a:lvl1pPr algn="ctr">
              <a:defRPr sz="375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530" y="2252941"/>
            <a:ext cx="8283179" cy="1035618"/>
          </a:xfrm>
        </p:spPr>
        <p:txBody>
          <a:bodyPr/>
          <a:lstStyle>
            <a:lvl1pPr marL="0" indent="0" algn="ctr">
              <a:buNone/>
              <a:defRPr sz="1501"/>
            </a:lvl1pPr>
            <a:lvl2pPr marL="285979" indent="0" algn="ctr">
              <a:buNone/>
              <a:defRPr sz="1251"/>
            </a:lvl2pPr>
            <a:lvl3pPr marL="571957" indent="0" algn="ctr">
              <a:buNone/>
              <a:defRPr sz="1126"/>
            </a:lvl3pPr>
            <a:lvl4pPr marL="857936" indent="0" algn="ctr">
              <a:buNone/>
              <a:defRPr sz="1001"/>
            </a:lvl4pPr>
            <a:lvl5pPr marL="1143914" indent="0" algn="ctr">
              <a:buNone/>
              <a:defRPr sz="1001"/>
            </a:lvl5pPr>
            <a:lvl6pPr marL="1429893" indent="0" algn="ctr">
              <a:buNone/>
              <a:defRPr sz="1001"/>
            </a:lvl6pPr>
            <a:lvl7pPr marL="1715872" indent="0" algn="ctr">
              <a:buNone/>
              <a:defRPr sz="1001"/>
            </a:lvl7pPr>
            <a:lvl8pPr marL="2001850" indent="0" algn="ctr">
              <a:buNone/>
              <a:defRPr sz="1001"/>
            </a:lvl8pPr>
            <a:lvl9pPr marL="2287829" indent="0" algn="ctr">
              <a:buNone/>
              <a:defRPr sz="1001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78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79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03533" y="228372"/>
            <a:ext cx="2381414" cy="363508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9292" y="228372"/>
            <a:ext cx="7006188" cy="363508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68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11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539" y="1069378"/>
            <a:ext cx="9525655" cy="1784281"/>
          </a:xfrm>
        </p:spPr>
        <p:txBody>
          <a:bodyPr anchor="b"/>
          <a:lstStyle>
            <a:lvl1pPr>
              <a:defRPr sz="375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3539" y="2870540"/>
            <a:ext cx="9525655" cy="938311"/>
          </a:xfrm>
        </p:spPr>
        <p:txBody>
          <a:bodyPr/>
          <a:lstStyle>
            <a:lvl1pPr marL="0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1pPr>
            <a:lvl2pPr marL="285979" indent="0">
              <a:buNone/>
              <a:defRPr sz="1251">
                <a:solidFill>
                  <a:schemeClr val="tx1">
                    <a:tint val="75000"/>
                  </a:schemeClr>
                </a:solidFill>
              </a:defRPr>
            </a:lvl2pPr>
            <a:lvl3pPr marL="571957" indent="0">
              <a:buNone/>
              <a:defRPr sz="1126">
                <a:solidFill>
                  <a:schemeClr val="tx1">
                    <a:tint val="75000"/>
                  </a:schemeClr>
                </a:solidFill>
              </a:defRPr>
            </a:lvl3pPr>
            <a:lvl4pPr marL="857936" indent="0">
              <a:buNone/>
              <a:defRPr sz="1001">
                <a:solidFill>
                  <a:schemeClr val="tx1">
                    <a:tint val="75000"/>
                  </a:schemeClr>
                </a:solidFill>
              </a:defRPr>
            </a:lvl4pPr>
            <a:lvl5pPr marL="1143914" indent="0">
              <a:buNone/>
              <a:defRPr sz="1001">
                <a:solidFill>
                  <a:schemeClr val="tx1">
                    <a:tint val="75000"/>
                  </a:schemeClr>
                </a:solidFill>
              </a:defRPr>
            </a:lvl5pPr>
            <a:lvl6pPr marL="1429893" indent="0">
              <a:buNone/>
              <a:defRPr sz="1001">
                <a:solidFill>
                  <a:schemeClr val="tx1">
                    <a:tint val="75000"/>
                  </a:schemeClr>
                </a:solidFill>
              </a:defRPr>
            </a:lvl6pPr>
            <a:lvl7pPr marL="1715872" indent="0">
              <a:buNone/>
              <a:defRPr sz="1001">
                <a:solidFill>
                  <a:schemeClr val="tx1">
                    <a:tint val="75000"/>
                  </a:schemeClr>
                </a:solidFill>
              </a:defRPr>
            </a:lvl7pPr>
            <a:lvl8pPr marL="2001850" indent="0">
              <a:buNone/>
              <a:defRPr sz="1001">
                <a:solidFill>
                  <a:schemeClr val="tx1">
                    <a:tint val="75000"/>
                  </a:schemeClr>
                </a:solidFill>
              </a:defRPr>
            </a:lvl8pPr>
            <a:lvl9pPr marL="2287829" indent="0">
              <a:buNone/>
              <a:defRPr sz="10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643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9291" y="1141861"/>
            <a:ext cx="4693801" cy="27216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1146" y="1141861"/>
            <a:ext cx="4693801" cy="27216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34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730" y="228372"/>
            <a:ext cx="9525655" cy="82909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730" y="1051505"/>
            <a:ext cx="4672230" cy="515326"/>
          </a:xfrm>
        </p:spPr>
        <p:txBody>
          <a:bodyPr anchor="b"/>
          <a:lstStyle>
            <a:lvl1pPr marL="0" indent="0">
              <a:buNone/>
              <a:defRPr sz="1501" b="1"/>
            </a:lvl1pPr>
            <a:lvl2pPr marL="285979" indent="0">
              <a:buNone/>
              <a:defRPr sz="1251" b="1"/>
            </a:lvl2pPr>
            <a:lvl3pPr marL="571957" indent="0">
              <a:buNone/>
              <a:defRPr sz="1126" b="1"/>
            </a:lvl3pPr>
            <a:lvl4pPr marL="857936" indent="0">
              <a:buNone/>
              <a:defRPr sz="1001" b="1"/>
            </a:lvl4pPr>
            <a:lvl5pPr marL="1143914" indent="0">
              <a:buNone/>
              <a:defRPr sz="1001" b="1"/>
            </a:lvl5pPr>
            <a:lvl6pPr marL="1429893" indent="0">
              <a:buNone/>
              <a:defRPr sz="1001" b="1"/>
            </a:lvl6pPr>
            <a:lvl7pPr marL="1715872" indent="0">
              <a:buNone/>
              <a:defRPr sz="1001" b="1"/>
            </a:lvl7pPr>
            <a:lvl8pPr marL="2001850" indent="0">
              <a:buNone/>
              <a:defRPr sz="1001" b="1"/>
            </a:lvl8pPr>
            <a:lvl9pPr marL="2287829" indent="0">
              <a:buNone/>
              <a:defRPr sz="100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0730" y="1566832"/>
            <a:ext cx="4672230" cy="23045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91145" y="1051505"/>
            <a:ext cx="4695240" cy="515326"/>
          </a:xfrm>
        </p:spPr>
        <p:txBody>
          <a:bodyPr anchor="b"/>
          <a:lstStyle>
            <a:lvl1pPr marL="0" indent="0">
              <a:buNone/>
              <a:defRPr sz="1501" b="1"/>
            </a:lvl1pPr>
            <a:lvl2pPr marL="285979" indent="0">
              <a:buNone/>
              <a:defRPr sz="1251" b="1"/>
            </a:lvl2pPr>
            <a:lvl3pPr marL="571957" indent="0">
              <a:buNone/>
              <a:defRPr sz="1126" b="1"/>
            </a:lvl3pPr>
            <a:lvl4pPr marL="857936" indent="0">
              <a:buNone/>
              <a:defRPr sz="1001" b="1"/>
            </a:lvl4pPr>
            <a:lvl5pPr marL="1143914" indent="0">
              <a:buNone/>
              <a:defRPr sz="1001" b="1"/>
            </a:lvl5pPr>
            <a:lvl6pPr marL="1429893" indent="0">
              <a:buNone/>
              <a:defRPr sz="1001" b="1"/>
            </a:lvl6pPr>
            <a:lvl7pPr marL="1715872" indent="0">
              <a:buNone/>
              <a:defRPr sz="1001" b="1"/>
            </a:lvl7pPr>
            <a:lvl8pPr marL="2001850" indent="0">
              <a:buNone/>
              <a:defRPr sz="1001" b="1"/>
            </a:lvl8pPr>
            <a:lvl9pPr marL="2287829" indent="0">
              <a:buNone/>
              <a:defRPr sz="100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1145" y="1566832"/>
            <a:ext cx="4695240" cy="23045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68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31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68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730" y="285962"/>
            <a:ext cx="3562054" cy="1000866"/>
          </a:xfrm>
        </p:spPr>
        <p:txBody>
          <a:bodyPr anchor="b"/>
          <a:lstStyle>
            <a:lvl1pPr>
              <a:defRPr sz="20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5240" y="617598"/>
            <a:ext cx="5591145" cy="3048272"/>
          </a:xfrm>
        </p:spPr>
        <p:txBody>
          <a:bodyPr/>
          <a:lstStyle>
            <a:lvl1pPr>
              <a:defRPr sz="2002"/>
            </a:lvl1pPr>
            <a:lvl2pPr>
              <a:defRPr sz="1751"/>
            </a:lvl2pPr>
            <a:lvl3pPr>
              <a:defRPr sz="1501"/>
            </a:lvl3pPr>
            <a:lvl4pPr>
              <a:defRPr sz="1251"/>
            </a:lvl4pPr>
            <a:lvl5pPr>
              <a:defRPr sz="1251"/>
            </a:lvl5pPr>
            <a:lvl6pPr>
              <a:defRPr sz="1251"/>
            </a:lvl6pPr>
            <a:lvl7pPr>
              <a:defRPr sz="1251"/>
            </a:lvl7pPr>
            <a:lvl8pPr>
              <a:defRPr sz="1251"/>
            </a:lvl8pPr>
            <a:lvl9pPr>
              <a:defRPr sz="125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730" y="1286828"/>
            <a:ext cx="3562054" cy="2384007"/>
          </a:xfrm>
        </p:spPr>
        <p:txBody>
          <a:bodyPr/>
          <a:lstStyle>
            <a:lvl1pPr marL="0" indent="0">
              <a:buNone/>
              <a:defRPr sz="1001"/>
            </a:lvl1pPr>
            <a:lvl2pPr marL="285979" indent="0">
              <a:buNone/>
              <a:defRPr sz="876"/>
            </a:lvl2pPr>
            <a:lvl3pPr marL="571957" indent="0">
              <a:buNone/>
              <a:defRPr sz="751"/>
            </a:lvl3pPr>
            <a:lvl4pPr marL="857936" indent="0">
              <a:buNone/>
              <a:defRPr sz="626"/>
            </a:lvl4pPr>
            <a:lvl5pPr marL="1143914" indent="0">
              <a:buNone/>
              <a:defRPr sz="626"/>
            </a:lvl5pPr>
            <a:lvl6pPr marL="1429893" indent="0">
              <a:buNone/>
              <a:defRPr sz="626"/>
            </a:lvl6pPr>
            <a:lvl7pPr marL="1715872" indent="0">
              <a:buNone/>
              <a:defRPr sz="626"/>
            </a:lvl7pPr>
            <a:lvl8pPr marL="2001850" indent="0">
              <a:buNone/>
              <a:defRPr sz="626"/>
            </a:lvl8pPr>
            <a:lvl9pPr marL="2287829" indent="0">
              <a:buNone/>
              <a:defRPr sz="62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21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730" y="285962"/>
            <a:ext cx="3562054" cy="1000866"/>
          </a:xfrm>
        </p:spPr>
        <p:txBody>
          <a:bodyPr anchor="b"/>
          <a:lstStyle>
            <a:lvl1pPr>
              <a:defRPr sz="20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95240" y="617598"/>
            <a:ext cx="5591145" cy="3048272"/>
          </a:xfrm>
        </p:spPr>
        <p:txBody>
          <a:bodyPr anchor="t"/>
          <a:lstStyle>
            <a:lvl1pPr marL="0" indent="0">
              <a:buNone/>
              <a:defRPr sz="2002"/>
            </a:lvl1pPr>
            <a:lvl2pPr marL="285979" indent="0">
              <a:buNone/>
              <a:defRPr sz="1751"/>
            </a:lvl2pPr>
            <a:lvl3pPr marL="571957" indent="0">
              <a:buNone/>
              <a:defRPr sz="1501"/>
            </a:lvl3pPr>
            <a:lvl4pPr marL="857936" indent="0">
              <a:buNone/>
              <a:defRPr sz="1251"/>
            </a:lvl4pPr>
            <a:lvl5pPr marL="1143914" indent="0">
              <a:buNone/>
              <a:defRPr sz="1251"/>
            </a:lvl5pPr>
            <a:lvl6pPr marL="1429893" indent="0">
              <a:buNone/>
              <a:defRPr sz="1251"/>
            </a:lvl6pPr>
            <a:lvl7pPr marL="1715872" indent="0">
              <a:buNone/>
              <a:defRPr sz="1251"/>
            </a:lvl7pPr>
            <a:lvl8pPr marL="2001850" indent="0">
              <a:buNone/>
              <a:defRPr sz="1251"/>
            </a:lvl8pPr>
            <a:lvl9pPr marL="2287829" indent="0">
              <a:buNone/>
              <a:defRPr sz="1251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730" y="1286828"/>
            <a:ext cx="3562054" cy="2384007"/>
          </a:xfrm>
        </p:spPr>
        <p:txBody>
          <a:bodyPr/>
          <a:lstStyle>
            <a:lvl1pPr marL="0" indent="0">
              <a:buNone/>
              <a:defRPr sz="1001"/>
            </a:lvl1pPr>
            <a:lvl2pPr marL="285979" indent="0">
              <a:buNone/>
              <a:defRPr sz="876"/>
            </a:lvl2pPr>
            <a:lvl3pPr marL="571957" indent="0">
              <a:buNone/>
              <a:defRPr sz="751"/>
            </a:lvl3pPr>
            <a:lvl4pPr marL="857936" indent="0">
              <a:buNone/>
              <a:defRPr sz="626"/>
            </a:lvl4pPr>
            <a:lvl5pPr marL="1143914" indent="0">
              <a:buNone/>
              <a:defRPr sz="626"/>
            </a:lvl5pPr>
            <a:lvl6pPr marL="1429893" indent="0">
              <a:buNone/>
              <a:defRPr sz="626"/>
            </a:lvl6pPr>
            <a:lvl7pPr marL="1715872" indent="0">
              <a:buNone/>
              <a:defRPr sz="626"/>
            </a:lvl7pPr>
            <a:lvl8pPr marL="2001850" indent="0">
              <a:buNone/>
              <a:defRPr sz="626"/>
            </a:lvl8pPr>
            <a:lvl9pPr marL="2287829" indent="0">
              <a:buNone/>
              <a:defRPr sz="62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53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9292" y="228372"/>
            <a:ext cx="9525655" cy="829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9292" y="1141861"/>
            <a:ext cx="9525655" cy="2721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9291" y="3975662"/>
            <a:ext cx="2484954" cy="2283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8404" y="3975662"/>
            <a:ext cx="3727430" cy="2283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9993" y="3975662"/>
            <a:ext cx="2484954" cy="2283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03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571957" rtl="0" eaLnBrk="1" latinLnBrk="0" hangingPunct="1">
        <a:lnSpc>
          <a:spcPct val="90000"/>
        </a:lnSpc>
        <a:spcBef>
          <a:spcPct val="0"/>
        </a:spcBef>
        <a:buNone/>
        <a:defRPr kumimoji="1" sz="27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2989" indent="-142989" algn="l" defTabSz="57195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kumimoji="1" sz="1751" kern="1200">
          <a:solidFill>
            <a:schemeClr val="tx1"/>
          </a:solidFill>
          <a:latin typeface="+mn-lt"/>
          <a:ea typeface="+mn-ea"/>
          <a:cs typeface="+mn-cs"/>
        </a:defRPr>
      </a:lvl1pPr>
      <a:lvl2pPr marL="428968" indent="-142989" algn="l" defTabSz="571957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kumimoji="1" sz="1501" kern="1200">
          <a:solidFill>
            <a:schemeClr val="tx1"/>
          </a:solidFill>
          <a:latin typeface="+mn-lt"/>
          <a:ea typeface="+mn-ea"/>
          <a:cs typeface="+mn-cs"/>
        </a:defRPr>
      </a:lvl2pPr>
      <a:lvl3pPr marL="714947" indent="-142989" algn="l" defTabSz="571957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kumimoji="1" sz="1251" kern="1200">
          <a:solidFill>
            <a:schemeClr val="tx1"/>
          </a:solidFill>
          <a:latin typeface="+mn-lt"/>
          <a:ea typeface="+mn-ea"/>
          <a:cs typeface="+mn-cs"/>
        </a:defRPr>
      </a:lvl3pPr>
      <a:lvl4pPr marL="1000925" indent="-142989" algn="l" defTabSz="571957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kumimoji="1" sz="1126" kern="1200">
          <a:solidFill>
            <a:schemeClr val="tx1"/>
          </a:solidFill>
          <a:latin typeface="+mn-lt"/>
          <a:ea typeface="+mn-ea"/>
          <a:cs typeface="+mn-cs"/>
        </a:defRPr>
      </a:lvl4pPr>
      <a:lvl5pPr marL="1286904" indent="-142989" algn="l" defTabSz="571957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kumimoji="1" sz="1126" kern="1200">
          <a:solidFill>
            <a:schemeClr val="tx1"/>
          </a:solidFill>
          <a:latin typeface="+mn-lt"/>
          <a:ea typeface="+mn-ea"/>
          <a:cs typeface="+mn-cs"/>
        </a:defRPr>
      </a:lvl5pPr>
      <a:lvl6pPr marL="1572882" indent="-142989" algn="l" defTabSz="571957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kumimoji="1" sz="1126" kern="1200">
          <a:solidFill>
            <a:schemeClr val="tx1"/>
          </a:solidFill>
          <a:latin typeface="+mn-lt"/>
          <a:ea typeface="+mn-ea"/>
          <a:cs typeface="+mn-cs"/>
        </a:defRPr>
      </a:lvl6pPr>
      <a:lvl7pPr marL="1858861" indent="-142989" algn="l" defTabSz="571957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kumimoji="1" sz="1126" kern="1200">
          <a:solidFill>
            <a:schemeClr val="tx1"/>
          </a:solidFill>
          <a:latin typeface="+mn-lt"/>
          <a:ea typeface="+mn-ea"/>
          <a:cs typeface="+mn-cs"/>
        </a:defRPr>
      </a:lvl7pPr>
      <a:lvl8pPr marL="2144840" indent="-142989" algn="l" defTabSz="571957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kumimoji="1" sz="1126" kern="1200">
          <a:solidFill>
            <a:schemeClr val="tx1"/>
          </a:solidFill>
          <a:latin typeface="+mn-lt"/>
          <a:ea typeface="+mn-ea"/>
          <a:cs typeface="+mn-cs"/>
        </a:defRPr>
      </a:lvl8pPr>
      <a:lvl9pPr marL="2430818" indent="-142989" algn="l" defTabSz="571957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kumimoji="1" sz="1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1957" rtl="0" eaLnBrk="1" latinLnBrk="0" hangingPunct="1">
        <a:defRPr kumimoji="1" sz="1126" kern="1200">
          <a:solidFill>
            <a:schemeClr val="tx1"/>
          </a:solidFill>
          <a:latin typeface="+mn-lt"/>
          <a:ea typeface="+mn-ea"/>
          <a:cs typeface="+mn-cs"/>
        </a:defRPr>
      </a:lvl1pPr>
      <a:lvl2pPr marL="285979" algn="l" defTabSz="571957" rtl="0" eaLnBrk="1" latinLnBrk="0" hangingPunct="1">
        <a:defRPr kumimoji="1" sz="1126" kern="1200">
          <a:solidFill>
            <a:schemeClr val="tx1"/>
          </a:solidFill>
          <a:latin typeface="+mn-lt"/>
          <a:ea typeface="+mn-ea"/>
          <a:cs typeface="+mn-cs"/>
        </a:defRPr>
      </a:lvl2pPr>
      <a:lvl3pPr marL="571957" algn="l" defTabSz="571957" rtl="0" eaLnBrk="1" latinLnBrk="0" hangingPunct="1">
        <a:defRPr kumimoji="1" sz="1126" kern="1200">
          <a:solidFill>
            <a:schemeClr val="tx1"/>
          </a:solidFill>
          <a:latin typeface="+mn-lt"/>
          <a:ea typeface="+mn-ea"/>
          <a:cs typeface="+mn-cs"/>
        </a:defRPr>
      </a:lvl3pPr>
      <a:lvl4pPr marL="857936" algn="l" defTabSz="571957" rtl="0" eaLnBrk="1" latinLnBrk="0" hangingPunct="1">
        <a:defRPr kumimoji="1" sz="1126" kern="1200">
          <a:solidFill>
            <a:schemeClr val="tx1"/>
          </a:solidFill>
          <a:latin typeface="+mn-lt"/>
          <a:ea typeface="+mn-ea"/>
          <a:cs typeface="+mn-cs"/>
        </a:defRPr>
      </a:lvl4pPr>
      <a:lvl5pPr marL="1143914" algn="l" defTabSz="571957" rtl="0" eaLnBrk="1" latinLnBrk="0" hangingPunct="1">
        <a:defRPr kumimoji="1" sz="1126" kern="1200">
          <a:solidFill>
            <a:schemeClr val="tx1"/>
          </a:solidFill>
          <a:latin typeface="+mn-lt"/>
          <a:ea typeface="+mn-ea"/>
          <a:cs typeface="+mn-cs"/>
        </a:defRPr>
      </a:lvl5pPr>
      <a:lvl6pPr marL="1429893" algn="l" defTabSz="571957" rtl="0" eaLnBrk="1" latinLnBrk="0" hangingPunct="1">
        <a:defRPr kumimoji="1" sz="1126" kern="1200">
          <a:solidFill>
            <a:schemeClr val="tx1"/>
          </a:solidFill>
          <a:latin typeface="+mn-lt"/>
          <a:ea typeface="+mn-ea"/>
          <a:cs typeface="+mn-cs"/>
        </a:defRPr>
      </a:lvl6pPr>
      <a:lvl7pPr marL="1715872" algn="l" defTabSz="571957" rtl="0" eaLnBrk="1" latinLnBrk="0" hangingPunct="1">
        <a:defRPr kumimoji="1" sz="1126" kern="1200">
          <a:solidFill>
            <a:schemeClr val="tx1"/>
          </a:solidFill>
          <a:latin typeface="+mn-lt"/>
          <a:ea typeface="+mn-ea"/>
          <a:cs typeface="+mn-cs"/>
        </a:defRPr>
      </a:lvl7pPr>
      <a:lvl8pPr marL="2001850" algn="l" defTabSz="571957" rtl="0" eaLnBrk="1" latinLnBrk="0" hangingPunct="1">
        <a:defRPr kumimoji="1" sz="1126" kern="1200">
          <a:solidFill>
            <a:schemeClr val="tx1"/>
          </a:solidFill>
          <a:latin typeface="+mn-lt"/>
          <a:ea typeface="+mn-ea"/>
          <a:cs typeface="+mn-cs"/>
        </a:defRPr>
      </a:lvl8pPr>
      <a:lvl9pPr marL="2287829" algn="l" defTabSz="571957" rtl="0" eaLnBrk="1" latinLnBrk="0" hangingPunct="1">
        <a:defRPr kumimoji="1" sz="1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20" b="19659"/>
          <a:stretch/>
        </p:blipFill>
        <p:spPr>
          <a:xfrm>
            <a:off x="0" y="-11189"/>
            <a:ext cx="11044238" cy="4311803"/>
          </a:xfrm>
          <a:prstGeom prst="rect">
            <a:avLst/>
          </a:prstGeom>
        </p:spPr>
      </p:pic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555306" y="601919"/>
            <a:ext cx="5865160" cy="1173450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chemeClr val="bg1"/>
                </a:solidFill>
                <a:effectLst>
                  <a:reflection blurRad="6350" stA="25000" endPos="45500" dir="5400000" sy="-100000" algn="bl" rotWithShape="0"/>
                </a:effectLst>
                <a:latin typeface="HGS正楷書体" panose="03000600000000000000" pitchFamily="66" charset="-128"/>
                <a:ea typeface="HGS正楷書体" panose="03000600000000000000" pitchFamily="66" charset="-128"/>
              </a:rPr>
              <a:t>あなたに</a:t>
            </a:r>
            <a:r>
              <a:rPr lang="en-US" altLang="ja-JP" sz="3600" b="1" dirty="0">
                <a:solidFill>
                  <a:schemeClr val="bg1"/>
                </a:solidFill>
                <a:effectLst>
                  <a:reflection blurRad="6350" stA="25000" endPos="45500" dir="5400000" sy="-100000" algn="bl" rotWithShape="0"/>
                </a:effectLst>
                <a:latin typeface="HGS正楷書体" panose="03000600000000000000" pitchFamily="66" charset="-128"/>
                <a:ea typeface="HGS正楷書体" panose="03000600000000000000" pitchFamily="66" charset="-128"/>
              </a:rPr>
              <a:t/>
            </a:r>
            <a:br>
              <a:rPr lang="en-US" altLang="ja-JP" sz="3600" b="1" dirty="0">
                <a:solidFill>
                  <a:schemeClr val="bg1"/>
                </a:solidFill>
                <a:effectLst>
                  <a:reflection blurRad="6350" stA="25000" endPos="45500" dir="5400000" sy="-100000" algn="bl" rotWithShape="0"/>
                </a:effectLst>
                <a:latin typeface="HGS正楷書体" panose="03000600000000000000" pitchFamily="66" charset="-128"/>
                <a:ea typeface="HGS正楷書体" panose="03000600000000000000" pitchFamily="66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effectLst>
                  <a:reflection blurRad="6350" stA="25000" endPos="45500" dir="5400000" sy="-100000" algn="bl" rotWithShape="0"/>
                </a:effectLst>
                <a:latin typeface="HGS正楷書体" panose="03000600000000000000" pitchFamily="66" charset="-128"/>
                <a:ea typeface="HGS正楷書体" panose="03000600000000000000" pitchFamily="66" charset="-128"/>
              </a:rPr>
              <a:t>　心の癒しと時間を</a:t>
            </a:r>
          </a:p>
        </p:txBody>
      </p:sp>
    </p:spTree>
    <p:extLst>
      <p:ext uri="{BB962C8B-B14F-4D97-AF65-F5344CB8AC3E}">
        <p14:creationId xmlns:p14="http://schemas.microsoft.com/office/powerpoint/2010/main" val="2538576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図プレースホルダー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テキスト プレースホルダー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305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②スタイリッシュ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</TotalTime>
  <Words>68</Words>
  <Application>Microsoft Office PowerPoint</Application>
  <PresentationFormat>ユーザー設定</PresentationFormat>
  <Paragraphs>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HGS正楷書体</vt:lpstr>
      <vt:lpstr>ＭＳ Ｐゴシック</vt:lpstr>
      <vt:lpstr>メイリオ</vt:lpstr>
      <vt:lpstr>Arial</vt:lpstr>
      <vt:lpstr>Calibri</vt:lpstr>
      <vt:lpstr>Segoe UI</vt:lpstr>
      <vt:lpstr>Office テーマ</vt:lpstr>
      <vt:lpstr>あなたに 　心の癒しと時間を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 CONNECT</dc:creator>
  <cp:lastModifiedBy>岩本昭</cp:lastModifiedBy>
  <cp:revision>37</cp:revision>
  <dcterms:created xsi:type="dcterms:W3CDTF">2016-08-16T04:57:25Z</dcterms:created>
  <dcterms:modified xsi:type="dcterms:W3CDTF">2018-02-01T07:18:43Z</dcterms:modified>
</cp:coreProperties>
</file>