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6" r:id="rId2"/>
    <p:sldId id="287" r:id="rId3"/>
  </p:sldIdLst>
  <p:sldSz cx="10668000" cy="24749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0" userDrawn="1">
          <p15:clr>
            <a:srgbClr val="A4A3A4"/>
          </p15:clr>
        </p15:guide>
        <p15:guide id="2" pos="3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79F81"/>
    <a:srgbClr val="FF8000"/>
    <a:srgbClr val="E761A4"/>
    <a:srgbClr val="E76166"/>
    <a:srgbClr val="00D695"/>
    <a:srgbClr val="58FAD0"/>
    <a:srgbClr val="C9A66D"/>
    <a:srgbClr val="FF4400"/>
    <a:srgbClr val="FFF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7" autoAdjust="0"/>
    <p:restoredTop sz="85495" autoAdjust="0"/>
  </p:normalViewPr>
  <p:slideViewPr>
    <p:cSldViewPr snapToGrid="0">
      <p:cViewPr varScale="1">
        <p:scale>
          <a:sx n="108" d="100"/>
          <a:sy n="108" d="100"/>
        </p:scale>
        <p:origin x="101" y="1171"/>
      </p:cViewPr>
      <p:guideLst>
        <p:guide orient="horz" pos="780"/>
        <p:guide pos="3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16819-F294-4632-9527-09811D1830F9}" type="datetimeFigureOut">
              <a:rPr kumimoji="1" lang="ja-JP" altLang="en-US" smtClean="0"/>
              <a:t>2018/4/22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3221038" y="1143000"/>
            <a:ext cx="1330007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331B8-819D-4EC2-9EBE-65EBFFC24E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2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■保存方法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［ファイル］⇒［名前を付けて保存］⇒ 保存先を指定する 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ファイルの種類を </a:t>
            </a:r>
            <a:r>
              <a:rPr kumimoji="1" lang="en-US" altLang="ja-JP" dirty="0" smtClean="0"/>
              <a:t>『PNG</a:t>
            </a:r>
            <a:r>
              <a:rPr kumimoji="1" lang="ja-JP" altLang="en-US" dirty="0" smtClean="0"/>
              <a:t>ポータブル ネットワーク グラフィック形式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にし、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mtClean="0"/>
              <a:t>ファイル名を入力し、保存する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331B8-819D-4EC2-9EBE-65EBFFC24E0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22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0100" y="768829"/>
            <a:ext cx="9067800" cy="5305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1402451"/>
            <a:ext cx="7467600" cy="6324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3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7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1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6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1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4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6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2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34300" y="99113"/>
            <a:ext cx="2400300" cy="211169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3400" y="99113"/>
            <a:ext cx="7023100" cy="211169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4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8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2699" y="1590362"/>
            <a:ext cx="9067800" cy="491545"/>
          </a:xfrm>
        </p:spPr>
        <p:txBody>
          <a:bodyPr anchor="t"/>
          <a:lstStyle>
            <a:lvl1pPr algn="l">
              <a:defRPr sz="126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2699" y="1048974"/>
            <a:ext cx="9067800" cy="541387"/>
          </a:xfrm>
        </p:spPr>
        <p:txBody>
          <a:bodyPr anchor="b"/>
          <a:lstStyle>
            <a:lvl1pPr marL="0" indent="0">
              <a:buNone/>
              <a:defRPr sz="632">
                <a:solidFill>
                  <a:schemeClr val="tx1">
                    <a:tint val="75000"/>
                  </a:schemeClr>
                </a:solidFill>
              </a:defRPr>
            </a:lvl1pPr>
            <a:lvl2pPr marL="144363" indent="0">
              <a:buNone/>
              <a:defRPr sz="568">
                <a:solidFill>
                  <a:schemeClr val="tx1">
                    <a:tint val="75000"/>
                  </a:schemeClr>
                </a:solidFill>
              </a:defRPr>
            </a:lvl2pPr>
            <a:lvl3pPr marL="288726" indent="0">
              <a:buNone/>
              <a:defRPr sz="505">
                <a:solidFill>
                  <a:schemeClr val="tx1">
                    <a:tint val="75000"/>
                  </a:schemeClr>
                </a:solidFill>
              </a:defRPr>
            </a:lvl3pPr>
            <a:lvl4pPr marL="433089" indent="0">
              <a:buNone/>
              <a:defRPr sz="442">
                <a:solidFill>
                  <a:schemeClr val="tx1">
                    <a:tint val="75000"/>
                  </a:schemeClr>
                </a:solidFill>
              </a:defRPr>
            </a:lvl4pPr>
            <a:lvl5pPr marL="577451" indent="0">
              <a:buNone/>
              <a:defRPr sz="442">
                <a:solidFill>
                  <a:schemeClr val="tx1">
                    <a:tint val="75000"/>
                  </a:schemeClr>
                </a:solidFill>
              </a:defRPr>
            </a:lvl5pPr>
            <a:lvl6pPr marL="721814" indent="0">
              <a:buNone/>
              <a:defRPr sz="442">
                <a:solidFill>
                  <a:schemeClr val="tx1">
                    <a:tint val="75000"/>
                  </a:schemeClr>
                </a:solidFill>
              </a:defRPr>
            </a:lvl6pPr>
            <a:lvl7pPr marL="866177" indent="0">
              <a:buNone/>
              <a:defRPr sz="442">
                <a:solidFill>
                  <a:schemeClr val="tx1">
                    <a:tint val="75000"/>
                  </a:schemeClr>
                </a:solidFill>
              </a:defRPr>
            </a:lvl7pPr>
            <a:lvl8pPr marL="1010540" indent="0">
              <a:buNone/>
              <a:defRPr sz="442">
                <a:solidFill>
                  <a:schemeClr val="tx1">
                    <a:tint val="75000"/>
                  </a:schemeClr>
                </a:solidFill>
              </a:defRPr>
            </a:lvl8pPr>
            <a:lvl9pPr marL="1154903" indent="0">
              <a:buNone/>
              <a:defRPr sz="4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3400" y="577481"/>
            <a:ext cx="4711700" cy="1633328"/>
          </a:xfrm>
        </p:spPr>
        <p:txBody>
          <a:bodyPr/>
          <a:lstStyle>
            <a:lvl1pPr>
              <a:defRPr sz="884"/>
            </a:lvl1pPr>
            <a:lvl2pPr>
              <a:defRPr sz="758"/>
            </a:lvl2pPr>
            <a:lvl3pPr>
              <a:defRPr sz="632"/>
            </a:lvl3pPr>
            <a:lvl4pPr>
              <a:defRPr sz="568"/>
            </a:lvl4pPr>
            <a:lvl5pPr>
              <a:defRPr sz="568"/>
            </a:lvl5pPr>
            <a:lvl6pPr>
              <a:defRPr sz="568"/>
            </a:lvl6pPr>
            <a:lvl7pPr>
              <a:defRPr sz="568"/>
            </a:lvl7pPr>
            <a:lvl8pPr>
              <a:defRPr sz="568"/>
            </a:lvl8pPr>
            <a:lvl9pPr>
              <a:defRPr sz="56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2900" y="577481"/>
            <a:ext cx="4711700" cy="1633328"/>
          </a:xfrm>
        </p:spPr>
        <p:txBody>
          <a:bodyPr/>
          <a:lstStyle>
            <a:lvl1pPr>
              <a:defRPr sz="884"/>
            </a:lvl1pPr>
            <a:lvl2pPr>
              <a:defRPr sz="758"/>
            </a:lvl2pPr>
            <a:lvl3pPr>
              <a:defRPr sz="632"/>
            </a:lvl3pPr>
            <a:lvl4pPr>
              <a:defRPr sz="568"/>
            </a:lvl4pPr>
            <a:lvl5pPr>
              <a:defRPr sz="568"/>
            </a:lvl5pPr>
            <a:lvl6pPr>
              <a:defRPr sz="568"/>
            </a:lvl6pPr>
            <a:lvl7pPr>
              <a:defRPr sz="568"/>
            </a:lvl7pPr>
            <a:lvl8pPr>
              <a:defRPr sz="568"/>
            </a:lvl8pPr>
            <a:lvl9pPr>
              <a:defRPr sz="56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3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3402" y="553991"/>
            <a:ext cx="4713552" cy="230877"/>
          </a:xfrm>
        </p:spPr>
        <p:txBody>
          <a:bodyPr anchor="b"/>
          <a:lstStyle>
            <a:lvl1pPr marL="0" indent="0">
              <a:buNone/>
              <a:defRPr sz="758" b="1"/>
            </a:lvl1pPr>
            <a:lvl2pPr marL="144363" indent="0">
              <a:buNone/>
              <a:defRPr sz="632" b="1"/>
            </a:lvl2pPr>
            <a:lvl3pPr marL="288726" indent="0">
              <a:buNone/>
              <a:defRPr sz="568" b="1"/>
            </a:lvl3pPr>
            <a:lvl4pPr marL="433089" indent="0">
              <a:buNone/>
              <a:defRPr sz="505" b="1"/>
            </a:lvl4pPr>
            <a:lvl5pPr marL="577451" indent="0">
              <a:buNone/>
              <a:defRPr sz="505" b="1"/>
            </a:lvl5pPr>
            <a:lvl6pPr marL="721814" indent="0">
              <a:buNone/>
              <a:defRPr sz="505" b="1"/>
            </a:lvl6pPr>
            <a:lvl7pPr marL="866177" indent="0">
              <a:buNone/>
              <a:defRPr sz="505" b="1"/>
            </a:lvl7pPr>
            <a:lvl8pPr marL="1010540" indent="0">
              <a:buNone/>
              <a:defRPr sz="505" b="1"/>
            </a:lvl8pPr>
            <a:lvl9pPr marL="1154903" indent="0">
              <a:buNone/>
              <a:defRPr sz="50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3402" y="784868"/>
            <a:ext cx="4713552" cy="1425940"/>
          </a:xfrm>
        </p:spPr>
        <p:txBody>
          <a:bodyPr/>
          <a:lstStyle>
            <a:lvl1pPr>
              <a:defRPr sz="758"/>
            </a:lvl1pPr>
            <a:lvl2pPr>
              <a:defRPr sz="632"/>
            </a:lvl2pPr>
            <a:lvl3pPr>
              <a:defRPr sz="568"/>
            </a:lvl3pPr>
            <a:lvl4pPr>
              <a:defRPr sz="505"/>
            </a:lvl4pPr>
            <a:lvl5pPr>
              <a:defRPr sz="505"/>
            </a:lvl5pPr>
            <a:lvl6pPr>
              <a:defRPr sz="505"/>
            </a:lvl6pPr>
            <a:lvl7pPr>
              <a:defRPr sz="505"/>
            </a:lvl7pPr>
            <a:lvl8pPr>
              <a:defRPr sz="505"/>
            </a:lvl8pPr>
            <a:lvl9pPr>
              <a:defRPr sz="50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9198" y="553991"/>
            <a:ext cx="4715404" cy="230877"/>
          </a:xfrm>
        </p:spPr>
        <p:txBody>
          <a:bodyPr anchor="b"/>
          <a:lstStyle>
            <a:lvl1pPr marL="0" indent="0">
              <a:buNone/>
              <a:defRPr sz="758" b="1"/>
            </a:lvl1pPr>
            <a:lvl2pPr marL="144363" indent="0">
              <a:buNone/>
              <a:defRPr sz="632" b="1"/>
            </a:lvl2pPr>
            <a:lvl3pPr marL="288726" indent="0">
              <a:buNone/>
              <a:defRPr sz="568" b="1"/>
            </a:lvl3pPr>
            <a:lvl4pPr marL="433089" indent="0">
              <a:buNone/>
              <a:defRPr sz="505" b="1"/>
            </a:lvl4pPr>
            <a:lvl5pPr marL="577451" indent="0">
              <a:buNone/>
              <a:defRPr sz="505" b="1"/>
            </a:lvl5pPr>
            <a:lvl6pPr marL="721814" indent="0">
              <a:buNone/>
              <a:defRPr sz="505" b="1"/>
            </a:lvl6pPr>
            <a:lvl7pPr marL="866177" indent="0">
              <a:buNone/>
              <a:defRPr sz="505" b="1"/>
            </a:lvl7pPr>
            <a:lvl8pPr marL="1010540" indent="0">
              <a:buNone/>
              <a:defRPr sz="505" b="1"/>
            </a:lvl8pPr>
            <a:lvl9pPr marL="1154903" indent="0">
              <a:buNone/>
              <a:defRPr sz="50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9198" y="784868"/>
            <a:ext cx="4715404" cy="1425940"/>
          </a:xfrm>
        </p:spPr>
        <p:txBody>
          <a:bodyPr/>
          <a:lstStyle>
            <a:lvl1pPr>
              <a:defRPr sz="758"/>
            </a:lvl1pPr>
            <a:lvl2pPr>
              <a:defRPr sz="632"/>
            </a:lvl2pPr>
            <a:lvl3pPr>
              <a:defRPr sz="568"/>
            </a:lvl3pPr>
            <a:lvl4pPr>
              <a:defRPr sz="505"/>
            </a:lvl4pPr>
            <a:lvl5pPr>
              <a:defRPr sz="505"/>
            </a:lvl5pPr>
            <a:lvl6pPr>
              <a:defRPr sz="505"/>
            </a:lvl6pPr>
            <a:lvl7pPr>
              <a:defRPr sz="505"/>
            </a:lvl7pPr>
            <a:lvl8pPr>
              <a:defRPr sz="505"/>
            </a:lvl8pPr>
            <a:lvl9pPr>
              <a:defRPr sz="50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3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2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2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2" y="98539"/>
            <a:ext cx="3509699" cy="419360"/>
          </a:xfrm>
        </p:spPr>
        <p:txBody>
          <a:bodyPr anchor="b"/>
          <a:lstStyle>
            <a:lvl1pPr algn="l">
              <a:defRPr sz="632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70894" y="98539"/>
            <a:ext cx="5963709" cy="2112270"/>
          </a:xfrm>
        </p:spPr>
        <p:txBody>
          <a:bodyPr/>
          <a:lstStyle>
            <a:lvl1pPr>
              <a:defRPr sz="1010"/>
            </a:lvl1pPr>
            <a:lvl2pPr>
              <a:defRPr sz="884"/>
            </a:lvl2pPr>
            <a:lvl3pPr>
              <a:defRPr sz="758"/>
            </a:lvl3pPr>
            <a:lvl4pPr>
              <a:defRPr sz="632"/>
            </a:lvl4pPr>
            <a:lvl5pPr>
              <a:defRPr sz="632"/>
            </a:lvl5pPr>
            <a:lvl6pPr>
              <a:defRPr sz="632"/>
            </a:lvl6pPr>
            <a:lvl7pPr>
              <a:defRPr sz="632"/>
            </a:lvl7pPr>
            <a:lvl8pPr>
              <a:defRPr sz="632"/>
            </a:lvl8pPr>
            <a:lvl9pPr>
              <a:defRPr sz="63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3402" y="517899"/>
            <a:ext cx="3509699" cy="1692909"/>
          </a:xfrm>
        </p:spPr>
        <p:txBody>
          <a:bodyPr/>
          <a:lstStyle>
            <a:lvl1pPr marL="0" indent="0">
              <a:buNone/>
              <a:defRPr sz="442"/>
            </a:lvl1pPr>
            <a:lvl2pPr marL="144363" indent="0">
              <a:buNone/>
              <a:defRPr sz="379"/>
            </a:lvl2pPr>
            <a:lvl3pPr marL="288726" indent="0">
              <a:buNone/>
              <a:defRPr sz="316"/>
            </a:lvl3pPr>
            <a:lvl4pPr marL="433089" indent="0">
              <a:buNone/>
              <a:defRPr sz="284"/>
            </a:lvl4pPr>
            <a:lvl5pPr marL="577451" indent="0">
              <a:buNone/>
              <a:defRPr sz="284"/>
            </a:lvl5pPr>
            <a:lvl6pPr marL="721814" indent="0">
              <a:buNone/>
              <a:defRPr sz="284"/>
            </a:lvl6pPr>
            <a:lvl7pPr marL="866177" indent="0">
              <a:buNone/>
              <a:defRPr sz="284"/>
            </a:lvl7pPr>
            <a:lvl8pPr marL="1010540" indent="0">
              <a:buNone/>
              <a:defRPr sz="284"/>
            </a:lvl8pPr>
            <a:lvl9pPr marL="1154903" indent="0">
              <a:buNone/>
              <a:defRPr sz="28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3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1002" y="1732440"/>
            <a:ext cx="6400800" cy="204524"/>
          </a:xfrm>
        </p:spPr>
        <p:txBody>
          <a:bodyPr anchor="b"/>
          <a:lstStyle>
            <a:lvl1pPr algn="l">
              <a:defRPr sz="632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1002" y="221138"/>
            <a:ext cx="6400800" cy="1484948"/>
          </a:xfrm>
        </p:spPr>
        <p:txBody>
          <a:bodyPr/>
          <a:lstStyle>
            <a:lvl1pPr marL="0" indent="0">
              <a:buNone/>
              <a:defRPr sz="1010"/>
            </a:lvl1pPr>
            <a:lvl2pPr marL="144363" indent="0">
              <a:buNone/>
              <a:defRPr sz="884"/>
            </a:lvl2pPr>
            <a:lvl3pPr marL="288726" indent="0">
              <a:buNone/>
              <a:defRPr sz="758"/>
            </a:lvl3pPr>
            <a:lvl4pPr marL="433089" indent="0">
              <a:buNone/>
              <a:defRPr sz="632"/>
            </a:lvl4pPr>
            <a:lvl5pPr marL="577451" indent="0">
              <a:buNone/>
              <a:defRPr sz="632"/>
            </a:lvl5pPr>
            <a:lvl6pPr marL="721814" indent="0">
              <a:buNone/>
              <a:defRPr sz="632"/>
            </a:lvl6pPr>
            <a:lvl7pPr marL="866177" indent="0">
              <a:buNone/>
              <a:defRPr sz="632"/>
            </a:lvl7pPr>
            <a:lvl8pPr marL="1010540" indent="0">
              <a:buNone/>
              <a:defRPr sz="632"/>
            </a:lvl8pPr>
            <a:lvl9pPr marL="1154903" indent="0">
              <a:buNone/>
              <a:defRPr sz="63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1002" y="1936964"/>
            <a:ext cx="6400800" cy="290458"/>
          </a:xfrm>
        </p:spPr>
        <p:txBody>
          <a:bodyPr/>
          <a:lstStyle>
            <a:lvl1pPr marL="0" indent="0">
              <a:buNone/>
              <a:defRPr sz="442"/>
            </a:lvl1pPr>
            <a:lvl2pPr marL="144363" indent="0">
              <a:buNone/>
              <a:defRPr sz="379"/>
            </a:lvl2pPr>
            <a:lvl3pPr marL="288726" indent="0">
              <a:buNone/>
              <a:defRPr sz="316"/>
            </a:lvl3pPr>
            <a:lvl4pPr marL="433089" indent="0">
              <a:buNone/>
              <a:defRPr sz="284"/>
            </a:lvl4pPr>
            <a:lvl5pPr marL="577451" indent="0">
              <a:buNone/>
              <a:defRPr sz="284"/>
            </a:lvl5pPr>
            <a:lvl6pPr marL="721814" indent="0">
              <a:buNone/>
              <a:defRPr sz="284"/>
            </a:lvl6pPr>
            <a:lvl7pPr marL="866177" indent="0">
              <a:buNone/>
              <a:defRPr sz="284"/>
            </a:lvl7pPr>
            <a:lvl8pPr marL="1010540" indent="0">
              <a:buNone/>
              <a:defRPr sz="284"/>
            </a:lvl8pPr>
            <a:lvl9pPr marL="1154903" indent="0">
              <a:buNone/>
              <a:defRPr sz="28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3400" y="99111"/>
            <a:ext cx="9601200" cy="41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3400" y="577481"/>
            <a:ext cx="9601200" cy="1633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3400" y="2293879"/>
            <a:ext cx="2489200" cy="131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6B6A5-AA11-48D0-8E74-C783D317D75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44900" y="2293879"/>
            <a:ext cx="3378200" cy="131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45400" y="2293879"/>
            <a:ext cx="2489200" cy="131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84132-B23B-4A17-A3E7-2540799729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9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88726" rtl="0" eaLnBrk="1" latinLnBrk="0" hangingPunct="1">
        <a:spcBef>
          <a:spcPct val="0"/>
        </a:spcBef>
        <a:buNone/>
        <a:defRPr kumimoji="1" sz="1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272" indent="-108272" algn="l" defTabSz="288726" rtl="0" eaLnBrk="1" latinLnBrk="0" hangingPunct="1">
        <a:spcBef>
          <a:spcPct val="20000"/>
        </a:spcBef>
        <a:buFont typeface="Arial" pitchFamily="34" charset="0"/>
        <a:buChar char="•"/>
        <a:defRPr kumimoji="1" sz="1010" kern="1200">
          <a:solidFill>
            <a:schemeClr val="tx1"/>
          </a:solidFill>
          <a:latin typeface="+mn-lt"/>
          <a:ea typeface="+mn-ea"/>
          <a:cs typeface="+mn-cs"/>
        </a:defRPr>
      </a:lvl1pPr>
      <a:lvl2pPr marL="234590" indent="-90227" algn="l" defTabSz="288726" rtl="0" eaLnBrk="1" latinLnBrk="0" hangingPunct="1">
        <a:spcBef>
          <a:spcPct val="20000"/>
        </a:spcBef>
        <a:buFont typeface="Arial" pitchFamily="34" charset="0"/>
        <a:buChar char="–"/>
        <a:defRPr kumimoji="1" sz="884" kern="1200">
          <a:solidFill>
            <a:schemeClr val="tx1"/>
          </a:solidFill>
          <a:latin typeface="+mn-lt"/>
          <a:ea typeface="+mn-ea"/>
          <a:cs typeface="+mn-cs"/>
        </a:defRPr>
      </a:lvl2pPr>
      <a:lvl3pPr marL="360907" indent="-72181" algn="l" defTabSz="288726" rtl="0" eaLnBrk="1" latinLnBrk="0" hangingPunct="1">
        <a:spcBef>
          <a:spcPct val="20000"/>
        </a:spcBef>
        <a:buFont typeface="Arial" pitchFamily="34" charset="0"/>
        <a:buChar char="•"/>
        <a:defRPr kumimoji="1" sz="758" kern="1200">
          <a:solidFill>
            <a:schemeClr val="tx1"/>
          </a:solidFill>
          <a:latin typeface="+mn-lt"/>
          <a:ea typeface="+mn-ea"/>
          <a:cs typeface="+mn-cs"/>
        </a:defRPr>
      </a:lvl3pPr>
      <a:lvl4pPr marL="505270" indent="-72181" algn="l" defTabSz="288726" rtl="0" eaLnBrk="1" latinLnBrk="0" hangingPunct="1">
        <a:spcBef>
          <a:spcPct val="20000"/>
        </a:spcBef>
        <a:buFont typeface="Arial" pitchFamily="34" charset="0"/>
        <a:buChar char="–"/>
        <a:defRPr kumimoji="1" sz="632" kern="1200">
          <a:solidFill>
            <a:schemeClr val="tx1"/>
          </a:solidFill>
          <a:latin typeface="+mn-lt"/>
          <a:ea typeface="+mn-ea"/>
          <a:cs typeface="+mn-cs"/>
        </a:defRPr>
      </a:lvl4pPr>
      <a:lvl5pPr marL="649633" indent="-72181" algn="l" defTabSz="288726" rtl="0" eaLnBrk="1" latinLnBrk="0" hangingPunct="1">
        <a:spcBef>
          <a:spcPct val="20000"/>
        </a:spcBef>
        <a:buFont typeface="Arial" pitchFamily="34" charset="0"/>
        <a:buChar char="»"/>
        <a:defRPr kumimoji="1" sz="632" kern="1200">
          <a:solidFill>
            <a:schemeClr val="tx1"/>
          </a:solidFill>
          <a:latin typeface="+mn-lt"/>
          <a:ea typeface="+mn-ea"/>
          <a:cs typeface="+mn-cs"/>
        </a:defRPr>
      </a:lvl5pPr>
      <a:lvl6pPr marL="793996" indent="-72181" algn="l" defTabSz="288726" rtl="0" eaLnBrk="1" latinLnBrk="0" hangingPunct="1">
        <a:spcBef>
          <a:spcPct val="20000"/>
        </a:spcBef>
        <a:buFont typeface="Arial" pitchFamily="34" charset="0"/>
        <a:buChar char="•"/>
        <a:defRPr kumimoji="1" sz="632" kern="1200">
          <a:solidFill>
            <a:schemeClr val="tx1"/>
          </a:solidFill>
          <a:latin typeface="+mn-lt"/>
          <a:ea typeface="+mn-ea"/>
          <a:cs typeface="+mn-cs"/>
        </a:defRPr>
      </a:lvl6pPr>
      <a:lvl7pPr marL="938359" indent="-72181" algn="l" defTabSz="288726" rtl="0" eaLnBrk="1" latinLnBrk="0" hangingPunct="1">
        <a:spcBef>
          <a:spcPct val="20000"/>
        </a:spcBef>
        <a:buFont typeface="Arial" pitchFamily="34" charset="0"/>
        <a:buChar char="•"/>
        <a:defRPr kumimoji="1" sz="632" kern="1200">
          <a:solidFill>
            <a:schemeClr val="tx1"/>
          </a:solidFill>
          <a:latin typeface="+mn-lt"/>
          <a:ea typeface="+mn-ea"/>
          <a:cs typeface="+mn-cs"/>
        </a:defRPr>
      </a:lvl7pPr>
      <a:lvl8pPr marL="1082722" indent="-72181" algn="l" defTabSz="288726" rtl="0" eaLnBrk="1" latinLnBrk="0" hangingPunct="1">
        <a:spcBef>
          <a:spcPct val="20000"/>
        </a:spcBef>
        <a:buFont typeface="Arial" pitchFamily="34" charset="0"/>
        <a:buChar char="•"/>
        <a:defRPr kumimoji="1" sz="632" kern="1200">
          <a:solidFill>
            <a:schemeClr val="tx1"/>
          </a:solidFill>
          <a:latin typeface="+mn-lt"/>
          <a:ea typeface="+mn-ea"/>
          <a:cs typeface="+mn-cs"/>
        </a:defRPr>
      </a:lvl8pPr>
      <a:lvl9pPr marL="1227084" indent="-72181" algn="l" defTabSz="288726" rtl="0" eaLnBrk="1" latinLnBrk="0" hangingPunct="1">
        <a:spcBef>
          <a:spcPct val="20000"/>
        </a:spcBef>
        <a:buFont typeface="Arial" pitchFamily="34" charset="0"/>
        <a:buChar char="•"/>
        <a:defRPr kumimoji="1" sz="6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88726" rtl="0" eaLnBrk="1" latinLnBrk="0" hangingPunct="1">
        <a:defRPr kumimoji="1" sz="568" kern="1200">
          <a:solidFill>
            <a:schemeClr val="tx1"/>
          </a:solidFill>
          <a:latin typeface="+mn-lt"/>
          <a:ea typeface="+mn-ea"/>
          <a:cs typeface="+mn-cs"/>
        </a:defRPr>
      </a:lvl1pPr>
      <a:lvl2pPr marL="144363" algn="l" defTabSz="288726" rtl="0" eaLnBrk="1" latinLnBrk="0" hangingPunct="1">
        <a:defRPr kumimoji="1" sz="568" kern="1200">
          <a:solidFill>
            <a:schemeClr val="tx1"/>
          </a:solidFill>
          <a:latin typeface="+mn-lt"/>
          <a:ea typeface="+mn-ea"/>
          <a:cs typeface="+mn-cs"/>
        </a:defRPr>
      </a:lvl2pPr>
      <a:lvl3pPr marL="288726" algn="l" defTabSz="288726" rtl="0" eaLnBrk="1" latinLnBrk="0" hangingPunct="1">
        <a:defRPr kumimoji="1" sz="568" kern="1200">
          <a:solidFill>
            <a:schemeClr val="tx1"/>
          </a:solidFill>
          <a:latin typeface="+mn-lt"/>
          <a:ea typeface="+mn-ea"/>
          <a:cs typeface="+mn-cs"/>
        </a:defRPr>
      </a:lvl3pPr>
      <a:lvl4pPr marL="433089" algn="l" defTabSz="288726" rtl="0" eaLnBrk="1" latinLnBrk="0" hangingPunct="1">
        <a:defRPr kumimoji="1" sz="568" kern="1200">
          <a:solidFill>
            <a:schemeClr val="tx1"/>
          </a:solidFill>
          <a:latin typeface="+mn-lt"/>
          <a:ea typeface="+mn-ea"/>
          <a:cs typeface="+mn-cs"/>
        </a:defRPr>
      </a:lvl4pPr>
      <a:lvl5pPr marL="577451" algn="l" defTabSz="288726" rtl="0" eaLnBrk="1" latinLnBrk="0" hangingPunct="1">
        <a:defRPr kumimoji="1" sz="568" kern="1200">
          <a:solidFill>
            <a:schemeClr val="tx1"/>
          </a:solidFill>
          <a:latin typeface="+mn-lt"/>
          <a:ea typeface="+mn-ea"/>
          <a:cs typeface="+mn-cs"/>
        </a:defRPr>
      </a:lvl5pPr>
      <a:lvl6pPr marL="721814" algn="l" defTabSz="288726" rtl="0" eaLnBrk="1" latinLnBrk="0" hangingPunct="1">
        <a:defRPr kumimoji="1" sz="568" kern="1200">
          <a:solidFill>
            <a:schemeClr val="tx1"/>
          </a:solidFill>
          <a:latin typeface="+mn-lt"/>
          <a:ea typeface="+mn-ea"/>
          <a:cs typeface="+mn-cs"/>
        </a:defRPr>
      </a:lvl6pPr>
      <a:lvl7pPr marL="866177" algn="l" defTabSz="288726" rtl="0" eaLnBrk="1" latinLnBrk="0" hangingPunct="1">
        <a:defRPr kumimoji="1" sz="568" kern="1200">
          <a:solidFill>
            <a:schemeClr val="tx1"/>
          </a:solidFill>
          <a:latin typeface="+mn-lt"/>
          <a:ea typeface="+mn-ea"/>
          <a:cs typeface="+mn-cs"/>
        </a:defRPr>
      </a:lvl7pPr>
      <a:lvl8pPr marL="1010540" algn="l" defTabSz="288726" rtl="0" eaLnBrk="1" latinLnBrk="0" hangingPunct="1">
        <a:defRPr kumimoji="1" sz="568" kern="1200">
          <a:solidFill>
            <a:schemeClr val="tx1"/>
          </a:solidFill>
          <a:latin typeface="+mn-lt"/>
          <a:ea typeface="+mn-ea"/>
          <a:cs typeface="+mn-cs"/>
        </a:defRPr>
      </a:lvl8pPr>
      <a:lvl9pPr marL="1154903" algn="l" defTabSz="288726" rtl="0" eaLnBrk="1" latinLnBrk="0" hangingPunct="1">
        <a:defRPr kumimoji="1" sz="5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495163" y="1238250"/>
            <a:ext cx="36776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>
                <a:solidFill>
                  <a:srgbClr val="FFE1FF"/>
                </a:solidFill>
                <a:latin typeface="Trajan Pro" panose="02020502050506020301" pitchFamily="18" charset="0"/>
              </a:rPr>
              <a:t>Ameblo</a:t>
            </a:r>
            <a:r>
              <a:rPr lang="ja-JP" altLang="en-US" sz="3200" dirty="0" smtClean="0">
                <a:solidFill>
                  <a:srgbClr val="FFE1FF"/>
                </a:solidFill>
                <a:latin typeface="Trajan Pro" panose="02020502050506020301" pitchFamily="18" charset="0"/>
              </a:rPr>
              <a:t> </a:t>
            </a:r>
            <a:r>
              <a:rPr lang="en-US" altLang="ja-JP" sz="3200" dirty="0" smtClean="0">
                <a:solidFill>
                  <a:srgbClr val="FFE1FF"/>
                </a:solidFill>
                <a:latin typeface="Trajan Pro" panose="02020502050506020301" pitchFamily="18" charset="0"/>
              </a:rPr>
              <a:t>Profile</a:t>
            </a:r>
            <a:endParaRPr lang="ja-JP" altLang="en-US" sz="3200" dirty="0">
              <a:solidFill>
                <a:srgbClr val="C9CAFF"/>
              </a:solidFill>
              <a:latin typeface="Trajan Pro" panose="02020502050506020301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76761" y="1830424"/>
            <a:ext cx="37144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～ ヘッダー画像ピッタリサイズ　</a:t>
            </a:r>
            <a:r>
              <a:rPr lang="en-US" altLang="ja-JP" sz="12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1120×260px</a:t>
            </a:r>
            <a:r>
              <a:rPr lang="ja-JP" altLang="en-US" sz="12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～</a:t>
            </a:r>
            <a:endParaRPr lang="en-US" altLang="ja-JP" sz="1200" dirty="0" smtClean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43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89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②スタイリッシュ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>
          <a:glow rad="63500">
            <a:schemeClr val="bg1"/>
          </a:glow>
        </a:effectLst>
      </a:spPr>
      <a:bodyPr wrap="square">
        <a:spAutoFit/>
      </a:bodyPr>
      <a:lstStyle>
        <a:defPPr algn="ctr">
          <a:defRPr sz="1512" dirty="0">
            <a:effectLst>
              <a:glow rad="63500">
                <a:prstClr val="white"/>
              </a:glow>
            </a:effectLst>
            <a:latin typeface="HGS明朝L" panose="02020400000000000000" pitchFamily="18" charset="-128"/>
            <a:ea typeface="HGS明朝L" panose="02020400000000000000" pitchFamily="18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39</Words>
  <Application>Microsoft Office PowerPoint</Application>
  <PresentationFormat>ユーザー設定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HG正楷書体-PRO</vt:lpstr>
      <vt:lpstr>ＭＳ Ｐゴシック</vt:lpstr>
      <vt:lpstr>メイリオ</vt:lpstr>
      <vt:lpstr>Arial</vt:lpstr>
      <vt:lpstr>Calibri</vt:lpstr>
      <vt:lpstr>Segoe UI</vt:lpstr>
      <vt:lpstr>Trajan Pro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岩本昭</dc:creator>
  <cp:lastModifiedBy>岩本 昭</cp:lastModifiedBy>
  <cp:revision>169</cp:revision>
  <dcterms:created xsi:type="dcterms:W3CDTF">2016-08-14T09:32:53Z</dcterms:created>
  <dcterms:modified xsi:type="dcterms:W3CDTF">2018-04-22T03:01:24Z</dcterms:modified>
</cp:coreProperties>
</file>